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Action1.xml" ContentType="application/vnd.ms-office.inkAction+xml"/>
  <Override PartName="/ppt/notesSlides/notesSlide5.xml" ContentType="application/vnd.openxmlformats-officedocument.presentationml.notesSlide+xml"/>
  <Override PartName="/ppt/ink/inkAction2.xml" ContentType="application/vnd.ms-office.inkAction+xml"/>
  <Override PartName="/ppt/ink/inkAction3.xml" ContentType="application/vnd.ms-office.inkAction+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03" r:id="rId2"/>
    <p:sldMasterId id="2147483751" r:id="rId3"/>
    <p:sldMasterId id="2147483786" r:id="rId4"/>
  </p:sldMasterIdLst>
  <p:notesMasterIdLst>
    <p:notesMasterId r:id="rId42"/>
  </p:notesMasterIdLst>
  <p:handoutMasterIdLst>
    <p:handoutMasterId r:id="rId43"/>
  </p:handoutMasterIdLst>
  <p:sldIdLst>
    <p:sldId id="546" r:id="rId5"/>
    <p:sldId id="584" r:id="rId6"/>
    <p:sldId id="547" r:id="rId7"/>
    <p:sldId id="470" r:id="rId8"/>
    <p:sldId id="473" r:id="rId9"/>
    <p:sldId id="620" r:id="rId10"/>
    <p:sldId id="585" r:id="rId11"/>
    <p:sldId id="621" r:id="rId12"/>
    <p:sldId id="587" r:id="rId13"/>
    <p:sldId id="614" r:id="rId14"/>
    <p:sldId id="622" r:id="rId15"/>
    <p:sldId id="623" r:id="rId16"/>
    <p:sldId id="624" r:id="rId17"/>
    <p:sldId id="589" r:id="rId18"/>
    <p:sldId id="625" r:id="rId19"/>
    <p:sldId id="616" r:id="rId20"/>
    <p:sldId id="617" r:id="rId21"/>
    <p:sldId id="626" r:id="rId22"/>
    <p:sldId id="591" r:id="rId23"/>
    <p:sldId id="627" r:id="rId24"/>
    <p:sldId id="628" r:id="rId25"/>
    <p:sldId id="629" r:id="rId26"/>
    <p:sldId id="630" r:id="rId27"/>
    <p:sldId id="631" r:id="rId28"/>
    <p:sldId id="601" r:id="rId29"/>
    <p:sldId id="632" r:id="rId30"/>
    <p:sldId id="597" r:id="rId31"/>
    <p:sldId id="633" r:id="rId32"/>
    <p:sldId id="634" r:id="rId33"/>
    <p:sldId id="592" r:id="rId34"/>
    <p:sldId id="581" r:id="rId35"/>
    <p:sldId id="608" r:id="rId36"/>
    <p:sldId id="618" r:id="rId37"/>
    <p:sldId id="636" r:id="rId38"/>
    <p:sldId id="637" r:id="rId39"/>
    <p:sldId id="594" r:id="rId40"/>
    <p:sldId id="405" r:id="rId41"/>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92" userDrawn="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 Nagaraj" initials="VN" lastIdx="13" clrIdx="0">
    <p:extLst/>
  </p:cmAuthor>
  <p:cmAuthor id="2" name="intellipaat" initials="i" lastIdx="15"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9F25"/>
    <a:srgbClr val="F2F2F2"/>
    <a:srgbClr val="0070C0"/>
    <a:srgbClr val="604878"/>
    <a:srgbClr val="1B587C"/>
    <a:srgbClr val="F07F09"/>
    <a:srgbClr val="00CC99"/>
    <a:srgbClr val="C0504D"/>
    <a:srgbClr val="00B0F0"/>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55" autoAdjust="0"/>
    <p:restoredTop sz="90025" autoAdjust="0"/>
  </p:normalViewPr>
  <p:slideViewPr>
    <p:cSldViewPr snapToGrid="0" snapToObjects="1" showGuides="1">
      <p:cViewPr varScale="1">
        <p:scale>
          <a:sx n="103" d="100"/>
          <a:sy n="103" d="100"/>
        </p:scale>
        <p:origin x="624" y="72"/>
      </p:cViewPr>
      <p:guideLst>
        <p:guide orient="horz" pos="2292"/>
        <p:guide pos="2880"/>
      </p:guideLst>
    </p:cSldViewPr>
  </p:slideViewPr>
  <p:outlineViewPr>
    <p:cViewPr>
      <p:scale>
        <a:sx n="33" d="100"/>
        <a:sy n="33" d="100"/>
      </p:scale>
      <p:origin x="0" y="-113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97" d="100"/>
          <a:sy n="97" d="100"/>
        </p:scale>
        <p:origin x="314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05/01/2019</a:t>
            </a:fld>
            <a:endParaRPr lang="es-ES_tradn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dirty="0"/>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5T10:53:41.049"/>
    </inkml:context>
    <inkml:brush xml:id="br0">
      <inkml:brushProperty name="width" value="0.08819" units="cm"/>
      <inkml:brushProperty name="height" value="0.35278" units="cm"/>
      <inkml:brushProperty name="color" value="#FFFF00"/>
      <inkml:brushProperty name="tip" value="rectangle"/>
      <inkml:brushProperty name="rasterOp" value="maskPen"/>
    </inkml:brush>
    <inkml:brush xml:id="br1">
      <inkml:brushProperty name="width" value="0.055" units="cm"/>
      <inkml:brushProperty name="height" value="0.055" units="cm"/>
    </inkml:brush>
  </inkml:definitions>
  <iact:action type="add" startTime="15158">
    <iact:property name="dataType"/>
    <iact:actionData xml:id="d0">
      <inkml:trace xmlns:inkml="http://www.w3.org/2003/InkML" xml:id="stk0" contextRef="#ctx0" brushRef="#br0">10408 5506 0,'0'0'19,"0"-18"-4,-18 1-1,1 17 4,-1-18-4,0 0 3,18 0 16,-17 18-25,-1-17 0,0-1 0,0 18-1,1-18 4,-1 1-5,-17-1 4,35 0-5,-18 18 4,0-35-2,1 17 2,-1-17 1,0 35-5,0-18 5,18 0-4,-17 1 5,-1 17-6,-17-54 6,17 37 2,0 17-8,18-18 14,-17 18-13,-1 0 21,18-18-3,-18 18-17,0 0 7,1 0 4,-19-17-10,1 17 6,17 0-6,-35 0 2,0 0-2,0 0 0,0 0-3,0 0 6,0 0-3,17 0 0,1 0 0,-1 0 1,1 0-2,0 0 1,17 0 9,0 0-9,1 0 6,-1 0-4,0 0 4,0 17 3,1-17-9,-1 0 0,-17 0 0,-1 18 0,1-18 0,-18 0 0,35 0 0,-35 35 0,35-35 7,1 18 2,-1 0-2,0 0 3,18-1-11,-18 1 4,18 0-6,0-1 4,-17 1-2,17 0 2,-36 35 1,36-35-5,0 17 3,0 0 0,0-17 0,0 18 1,0 17-2,0-36 1,0 1 0,0 17 0,0-17 0,0 0 0,0 17 0,0-17 0,0 17 0,0-17 0,0 0 0,0 17 0,0-17 1,0 0-2,18 17 2,0 0-2,-18-17 2,17 35-2,1 0 0,18 0 3,-19 1-2,19-1-4,-36 0 7,17-35-6,19 17 3,-19 0 4,-17-17-6,18 0 4,0-1-6,0 1 8,-1 0-4,1 0 0,0-1 0,-1-17 4,1 0 6,0 0 13,17 0-6,-17 0-9,-18-17-2,18 17-5,-1-18-2,19 0 3,-19 0-4,1 18 4,0-17-4,-1-1 3,1 18-2,18 0 2,-19-18-2,19 1 9,-19 17-7,1-18-2,0 18 3,35-35-4,-18 35 10,-17 0-6,17-18-2,-17 18 0,17 0-2,-17 0 2,0 0 0,0 0 0,-1 0 0,19-18 0,-19 18 0,1 0 1,0 0 6,-1 0-6,-17-18-2,18 18 1,0 0 0,0 0 10,-1 0-10,19-17 8,-19 17-10,1 0 4,-18-18-4,35 18 4,-17 0 5,0 0-8,-18-18 3,18 1-4,-1 17 4,-17-18-4,18 18 2,17-36 0,-17 36 0,0-53 3,-1 36-6,-17-1 3,36-35 3,-18 17 3,-18 19-6,0-1-1,17 0 3,-17-17-2,18 35 0,-18-35-2,0 17 4,0 0-4,0-17 4,0 17 6,0 0-10,0 1 12,0-1-12,0-18 2,0 19 2,0-1-4,0 0 2,0 1 34,0-1-4,-18 0 11</inkml:trace>
    </iact:actionData>
  </iact:action>
  <iact:action type="add" startTime="24565">
    <iact:property name="dataType"/>
    <iact:actionData xml:id="d1">
      <inkml:trace xmlns:inkml="http://www.w3.org/2003/InkML" xml:id="stk1" contextRef="#ctx0" brushRef="#br0">10461 7772 0,'-18'18'129,"1"0"-121,-1-18 2,0 17 0,-17 1-5,0 17 6,17-17-3,0-18-2,18 18 2,-35-1 0,17 1-1,0-18 2,-35 36 1,36-36-5,-19 17 9,18-17 5,1 18-9,-1-18-4,0 18 4,-35-18-4,36 0 2,-1 17-1,-18-17 2,1 18 1,17-18-4,-17 0 1,-18 0 1,17 0 0,1 18 0,-18-18 0,35 0 1,-17 0-2,17 0 2,0 35-2,1-35 3,-1 0 28,0 0-13,1 0-21,-19 0 8,19-17-4,-19-1 6,18 18-6,1-18 0,-1 0 25,0 1-22,1 17 3,-1-18-4,0 0-4,1 18 2,-1-17 15,0-1-14,0 18 6,18-18-7,-17 0-1,-1-17 17,0 17-8,1 1-6,17-19-3,-36 19 2,36-19-2,-17 18 2,17 1-2,-18-1 8,0 0-9,18-17 4,0 17 6,0-17-2,-18 17-4,1-17-2,-1-1 2,18 1-4,0 17 2,-18 0 0,1-17 8,17 17 0,0 1-10,0-1 4,0 0-2,-18-17 0,18-1 8,0 1 0,0 17-10,0-17 4,0 17 6,0 0-8,0 1 8,0-1-8,0 0 8,18-17-8,-1 17 0,-17-17 0,18 17 2,0 0-4,-18 1 2,35-1 2,-17 0-3,0-35 2,-1 35-5,1 1 8,0-1-3,-1 0-6,1 1 10,0-1-6,-1 0 1,1 18 5,-18-17-4,18 17-1,-18-18 0,35 18 0,-35-18 0,18 18 0,0-18 8,-1 18 0,1 0 0,0 0-8,-1-17 0,-17-1 1,18 18-2,0 0 25,0 0-16,-1-18 0,1 18 8,-18-17-16,18 17 0,17 0 0,-17 0 8,-1-18 8,1 18-8,0 0-8,0 0 8,-1 0-8,1 0 0,0 0 8,-1 18-8,1-18 8,0 0-7,-1 17-2,1-17 2,0 0-2,0 18 2,-1 0-2,1-18 1,0 17 3,-1-17-6,1 18 5,0-18-4,-1 18 5,37 0-5,-54-1 2,17-17-1,1 18 1,0 0 0,-1-1 2,1-17-4,0 18 5,-1 0-6,1-1 6,0 1-3,0 0 4,-1 0 4,1-18 33,0 0-25,-18 17-8,17-17-10,-17 18 13,18 0-12,-18-1 18,18 1-15,-18 0 12,17 0-12,-17-1 3,0 1-4,0 17-1,0-17 0,0 17 0,0-17-1,0 18 1,0-19 1,0 1-2,0 0 1,0-1 0,0 1 1,0 0 6,0 0-6,0-1-1,0 1 8,0 0-9,0-1 18,0 1-17,-17 0 15,17-1-7,0 1 0,-18 0-8,18 0 8,-18-18-8,18 17 0,0 1 0,-17-18 8,17 18 0,-18-18-8,18 17 1,0 1 41,-18 0-36,1-1 2,-1 1 1,18 0-4,-18 0-3</inkml:trace>
    </iact:actionData>
  </iact:action>
  <iact:action type="add" startTime="29949">
    <iact:property name="dataType"/>
    <iact:actionData xml:id="d2">
      <inkml:trace xmlns:inkml="http://www.w3.org/2003/InkML" xml:id="stk2" contextRef="#ctx0" brushRef="#br0">10727 9242 0,'-18'0'33,"0"-18"144,1-18-120,17 19-34,-18-1 2,18 0-1,0 1-16,-18 17 0,18-18 0,-18 0-1,18 1 2,-17-19 55,-1 18-33,0-17-20,18 17 3,-17 1-4,-1-19-4,0 18 4,18 1-4,0-1 2,-35 0 0,35 1 0,-18-1 2,0 0-4,1 1 5,-1-1-3,0-18-1,-17 19 1,17-1-1,1 0 2,-1 1-2,-18-19-3,19 36 7,-1-17-3,-17 17-2,17-18 4,0 0-4,-17 18 3,17 0-2,18-18 1,-18 18 0,-17-17-2,17-1 4,1 18-2,-19-18 2,1 1-4,-1-1 3,19 18-2,-19-18 2,1 0-2,17 18 1,1 0 0,-1-17 0,0 17 0,0 0 0,1-18 0,-19 0 0,19 18 0,-19 0 0,19 0-2,-19-17 4,1-1-2,-1 18 0,1 0 0,0-18 0,-19 18 0,1-17 1,36 17-2,-1 0 1,0 0 0,1 0 8,-1 0-8,0 0 0,0 0 8,-52 17-8,52 1 0,0-18 0,-17 0 0,17 18 0,-17 17 0,17-17 1,0-1 0,1 1-1,-19 18 0,1-19-4,17-17 7,-17 18-2,17 0-2,-17 17 6,17-17 7,0 0-10,18-1-5,-17 1 6,17 0-6,-18-1 6,18 1-9,0 0 10,-36-1-5,36 1 2,0 0-2,-17 0-1,17-1 1,0 1 3,-18 0-4,18-1 5,0 1-3,-18 0 1,18 17-2,0 1 2,0-19-2,0 19 1,0-19 0,0 19 1,0-1 5,0 1 4,0-19-10,0 1-1,0 0 1,0 17 0,0-17 0,0 17 1,0 1-1,0-19-1,0 1 1,0 18 0,0-19-3,0 1 6,0 0 6,0-1-10,0 1 1,0 0 1,0-1-2,0 1 2,0 18-2,0-1 3,0-17-4,0 35 3,18-18-5,-18-17 8,18 17-2,-1 36-4,-17-53 1,18 0 4,-18 17-5,0-17 2,18-1 0,-18 1 0,18 0 3,-18-1-6,0 1 10,17-18-6,-17 18 6,18 0-1,0-1 4,-1-17 54,1 0-32,0 0-9,-1 0-22,1 0-2,-18-17 2,18 17 14,0 0 9,-1 0-23,1-18-2,17 18 9,-17-18-6,0 18-4,-1 0 11,19 0-10,-18 0 17,-1 0-16,1 0 1,0 0-2,-1 0-1,19 0 5,-1 0-3,1 0 1,-1 0 0,18 0-6,-18 0 9,-17 0-4,18 0 0,17 0 0,-36 0 0,1 0 0,0 0 0,17-18-1,-17 18 2,35 0-4,-35 0 6,-1-17-3,1 17 0,0-18 2,35 18-4,-53-18 2,18 18 0,-1-17 0,1-1 0,0 18 0,35-35 3,-18-1-6,1 18 6,-1-17-2,18 17-2,-18 1-2,-17 17 1,18-36 0,-1 18 4,-17 18-1,-1-17 0,1-1-3,17 18 2,-35-18 0,54-17 0,-19 35 8,-17-18 0,-1-17-8,1 35 0,0-18 8,-18 0-8,17-17 2,-17 17 3,18 1-4,-18-19 0,18 19 1,-18-1-4,0-18 2,0 1 0,0 17 0,18-17-3,-18-1 6,0 19 5,0-1-8,0 0 0,0 1 0,0-1 0,0 0 0,0 1 0,0-1 15,0 0-6,-18 0-1,0-17 8,18 17 0,-18 1-8,18-1 0,-17 0-10,-1 0 3,18 1 23,0-1-16,-18 0 74</inkml:trace>
    </iact:actionData>
  </iact:action>
  <iact:action type="remove" startTime="38016">
    <iact:property name="style" value="instant"/>
    <iact:actionData xml:id="d3" ref="#d2"/>
  </iact:action>
  <iact:action type="add" startTime="38027">
    <iact:property name="dataType" value="strokeEraser"/>
    <iact:actionData xml:id="d4">
      <inkml:trace xmlns:inkml="http://www.w3.org/2003/InkML" xml:id="stk3" contextRef="#ctx0" brushRef="#br1">14443 12358 0</inkml:trace>
    </iact:actionData>
  </iact:action>
  <iact:action type="remove" startTime="39056">
    <iact:property name="style" value="instant"/>
    <iact:actionData xml:id="d5" ref="#d1"/>
  </iact:action>
  <iact:action type="add" startTime="39064">
    <iact:property name="dataType" value="strokeEraser"/>
    <iact:actionData xml:id="d6">
      <inkml:trace xmlns:inkml="http://www.w3.org/2003/InkML" xml:id="stk4" contextRef="#ctx0" brushRef="#br1">14461 9897 0</inkml:trace>
    </iact:actionData>
  </iact:action>
  <iact:action type="add" startTime="39664">
    <iact:property name="dataType" value="strokeEraser"/>
    <iact:actionData xml:id="d7">
      <inkml:trace xmlns:inkml="http://www.w3.org/2003/InkML" xml:id="stk5" contextRef="#ctx0" brushRef="#br1">14479 8480 0</inkml:trace>
    </iact:actionData>
  </iact:action>
  <iact:action type="remove" startTime="40567">
    <iact:property name="style" value="instant"/>
    <iact:actionData xml:id="d8" ref="#d0"/>
  </iact:action>
  <iact:action type="add" startTime="40572">
    <iact:property name="dataType" value="strokeEraser"/>
    <iact:actionData xml:id="d9">
      <inkml:trace xmlns:inkml="http://www.w3.org/2003/InkML" xml:id="stk6" contextRef="#ctx0" brushRef="#br1">14532 8144 0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5T10:53:41.049"/>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4779">
    <iact:property name="dataType"/>
    <iact:actionData xml:id="d0">
      <inkml:trace xmlns:inkml="http://www.w3.org/2003/InkML" xml:id="stk0" contextRef="#ctx0" brushRef="#br0">10603 5152 0,'-18'-18'25,"18"0"-1,0 1-2,-18 17 60,1 0-65,-1-18-10,0 0 25,1 18 80,-1 0-88,0-17-16,18-1 151,-18 18-151,1 0 0,-1 0 8,0-18 7,1 18 66,-19 0 134,19 0-190,-1 0-26,0 0 2,0 18-1,1-18 17,-1 0-19,0 0 3,-17 0-1,17 0 8,1 0-8,-1 0 33,0 0-27,0 0 20,1 0 6,17 18-32,-18-18 7,18 17-5,-18 1-3,1 0 10,17-1-3,-18 1-7,18 0 9,0 17 3,0-17 12,0 0-23,0-1 0,0 1 1,0 0-2,0-1 1,0 1 0,0 0 16,0 0-16,0-1 9,0 1-1,-18 0 22,36-18 19,-18 17-33,18-17 64,-1 18-15,1-18-42,0 0-7,-1 0 167,1 0-86,0 0-88,0 0 22,-1 0-31,1 0 10,17 0-4,1 0 3,-1 0-4,-17 0-4,0 0 17,-1 0 5,1 0 25,0 0-24,-1 0-23,19 0-2,-1 0 1,-17 0 9,0-18-10,-1 18 1,19 0 9,-1-17-10,-35-1 2,18 18 7,-1-18 15,1 1-6,-18-1-8,0 0-11,0 0 3,0 1-2,0-1 10,0 0-10,0 1 10,0-1-3,0 0 3,0-17-9,0 17 1,0-17-1,-18 17 8,18 0-8,-17 18 0,17-17 24,-18-1-8</inkml:trace>
    </iact:actionData>
  </iact:action>
  <iact:action type="remove" startTime="58885">
    <iact:property name="style" value="instant"/>
    <iact:actionData xml:id="d1" ref="#d0"/>
  </iact:action>
  <iact:action type="add" startTime="58889">
    <iact:property name="dataType" value="strokeEraser"/>
    <iact:actionData xml:id="d2">
      <inkml:trace xmlns:inkml="http://www.w3.org/2003/InkML" xml:id="stk1" contextRef="#ctx0" brushRef="#br1">14921 8038 0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5T10:53:41.049"/>
    </inkml:context>
    <inkml:brush xml:id="br0">
      <inkml:brushProperty name="width" value="0.08819" units="cm"/>
      <inkml:brushProperty name="height" value="0.35278" units="cm"/>
      <inkml:brushProperty name="color" value="#FF0000"/>
      <inkml:brushProperty name="tip" value="rectangle"/>
      <inkml:brushProperty name="rasterOp" value="maskPen"/>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FF0000"/>
    </inkml:brush>
  </inkml:definitions>
  <iact:action type="add" startTime="51387">
    <iact:property name="dataType"/>
    <iact:actionData xml:id="d0">
      <inkml:trace xmlns:inkml="http://www.w3.org/2003/InkML" xml:id="stk0" contextRef="#ctx0" brushRef="#br0">4195 3080 0,'-17'0'42,"-1"0"-10,0 0 62,0 0-52,1 0-10,17 18-24,0 0 0,-18-18 0,18 18 6,0-1-6,0 1 8,0 0 0,0-1-10,0 1 12,-18-18-10,18 18 0,0 17 2,0-17-2,0 0 0,0-1 7,0 19-8,-17-1 11,17-17-4,-18 0 4,18-1-3,0 1 2,0 0-9,0-1-3,0 1 23,0 0-15,0-1-5,0 1 3,0 0 3,0 0 2,0-1-7,0 1-4,0 0 14,0-1-12,0 1 7,0 0-3,0 0 13,0 17-3,0-17 14,0-1-27,0 1 5,0 0-4,0-1 1,0 1-2,0 0 6,0 17 3,0-17-3,18 0-3,-18-1-5,0 1 11,0 0-10,17 17 2,1 1-2,0-19 3,-18 1-4,0 0 3,17 17-2,1-17 2,-18 0-1,18-1 2,0 1-4,-18 0 0,17-1 5,-17 1-4,18 0 2,0-1-2,-1-17 9,1 0 142,0 0-140,-1 0 6,1 0 23,0 0-22,0-17-18,-1 17 25,1 0-25,0-18 2,-1 18 0,1 0 14,0 0-15,-1-18 0,1 18 1,0 0-2,0-17 1,-1-1 0,1 0-2,0 1 6,-1 17-6,-17-18 3,36 18-4,-36-18 5,17 0-1,19-17 7,-36 17-8,35-17 8,1-1 0,-19 36-8,1-17 1,0 17-2,-1-18 8,-17 0-6,18 1 0,0-1-3,-18 0 19,18 1-16,-18-19 5,17 18-5,-17 1 5,0-1-4,0 0-2,18 1 0,-18-1 0,0 0 8,0 1-8,0-19 8,0 18-8,0 1 0,0-1 0,0-17 0,0-1 8,0 18-8,0-17 8,0 17-8,0 1-2,0-36 4,0 35 5,0-18-7,-18 19 1,18-1-2,-17 0 10,17 1-9,0-1-1,-18 0 2,0 18 7,18-18 8,-18 1 0,1 17 0,-1 0-17,0 0 9,1 0-7,-1 0 39,0 0-32,1 0-11,-1 0 53,0 0-35,0 17-6,1-17-11,-1 0 2,0 0 0,1 0 76,-19 0-77,19 0-1,-19 0 4,18 0-3,1 0 1,-1 0 0,0 0 8,1 0 0,-1 0 9,0 0-9,1 0 8,-1 0-17,0 0 9,0 18 0,1-18 8,-1 0-16,18 18 33</inkml:trace>
    </iact:actionData>
  </iact:action>
  <iact:action type="remove" startTime="58461">
    <iact:property name="style" value="instant"/>
    <iact:actionData xml:id="d1" ref="#d0"/>
  </iact:action>
  <iact:action type="add" startTime="58466">
    <iact:property name="dataType" value="strokeEraser"/>
    <iact:actionData xml:id="d2">
      <inkml:trace xmlns:inkml="http://www.w3.org/2003/InkML" xml:id="stk1" contextRef="#ctx0" brushRef="#br1">8620 7064 0</inkml:trace>
    </iact:actionData>
  </iact:action>
  <iact:action type="add" startTime="63379">
    <iact:property name="dataType"/>
    <iact:actionData xml:id="d3">
      <inkml:trace xmlns:inkml="http://www.w3.org/2003/InkML" xml:id="stk2" contextRef="#ctx0" brushRef="#br2">2992 5046 0,'17'0'376,"1"0"-263,0 0-33,-1 0-24,1 0-24,0 0 15,0 0-14,-1 0-9,1 0-8,0 0-8,17 0 8,-17 0 0,-1 0-8,1 0 7,0 0 2,0 0-1,-1 0-8,1 0 0,0 0 0,-1 0 0,1-18 0,17 18 8,-17 0 0,0 0 8,0-18 0,-1 18-8,1-17-8,0 17 15,-18-18-6,17 18-1,19 0-9,-19-18 9,1 18-7,0-18 7,17 18 0,-17-17 0,35-1-8,-35 0 8,-1 18-8,19 0 0,-1-17-1,1 17 1,-1-18 1,0 18-1,-17 0-1,0 0 17,0 0 9,-1 0 46,1 0-63,17 0-7,-17 0-2,17 0 2,-17 0-1,18 0 0,-1 0-1,0 0 2,1 0-1,-19 0 0,19 0 0,-1 0 0,-17 0 0,0 0 0,-1 0 0,1 0 9,0-18 23,-1 18-24,1 0-8,0 0-1,0 0 2,-1 0 5,1 0-7,0-18 179,-18 1-172</inkml:trace>
    </iact:actionData>
  </iact:action>
  <iact:action type="add" startTime="65811">
    <iact:property name="dataType"/>
    <iact:actionData xml:id="d4">
      <inkml:trace xmlns:inkml="http://www.w3.org/2003/InkML" xml:id="stk3" contextRef="#ctx0" brushRef="#br2">4372 4692 0,'0'17'41,"18"-17"-16,0 18-11,-1-18 3,1 0 6,0 0-7,-1 0 8,1 18-8,0-18 24,0 17-32,-1-17 24,1 0-18,0 0-4,-1 0 6,1 0-8,17 18 0,-17-18 8,0 0 24,0 18 56,-1-1-72,1-17-16,0 18 16,-18 0 201,-18-18-200,18 18-17,-18-18-1,1 17 8,-1-17-7,0 18 32,0 0-24,18-1-8,-17-17 0,-1 18 14,18 0-3,-18-18 5,18 18-8,-17-1-7,-1 1-1,0 0 16,18-1-16,-17-17 0,17 36 0,-18-19 6,0 1 12,0-18-10,18 18-9,-17-18 1,17 18 31</inkml:trace>
    </iact:actionData>
  </iact:action>
  <iact:action type="add" startTime="132819">
    <iact:property name="dataType"/>
    <iact:actionData xml:id="d5">
      <inkml:trace xmlns:inkml="http://www.w3.org/2003/InkML" xml:id="stk4" contextRef="#ctx0" brushRef="#br2">6036 3098 0,'-18'0'281,"1"0"-265,17-18-8,-18 1-1,0-1 18,1 0-1,17 1 0,-18 17 120,18 17-91,0 1-34,0 0-11,0-1 17,0 1-18,0 0 1,0 0 0,0-1 0,0 1 216,-18-18-192,18-18 168,-18 18-144,1 0 88,-1 0-56,0 0-32,18 18 79,0 0-112,0-1-5,0 1 5,0 0-14,18-1-2,-18 1 9,0 0-8,18 0 0,-1-1 8,1 1 25,-18 0-16,18-18-8,-36 0 261,0 0-270,1 0 32,-1 0-8,0 0 32,18 17-55,0 1 117,0 0-108,0 0 6,0-1-10,0 1 9,18-18-13,-18 18-2,18-18 0,-18 17 0,17-17 7,-17 18-5,18-18 54,0 0-40,0 0 7,-1 0-7,1 0 40,0-18 7,-18 1-30,0-1-24,0 0-2,0 1-8,0-1 18,0 0-8,0 0 6,0 36 137,17 0-135,1-18-17,0 0 8,-18 18-9,17-18 10,1 0 220,-18-18-171,0 0-34,0 0 16,0 1-33,18 17 90,0 0-82,-1 0-7,1 0 16,0 0 96,-18-18-112,17 0-8,1 1 0,-18-19 0,0 18 0,0 1 0,0-1 1,0 0 6,0 1 10,18 34 174,0 1-191,-18-36 200,0 1-200,17-1 0,-17 0 8,0 1 9,0-1 30,0 0-39,-17 0 0,17 1 88,0 34 440,0 1-520,0 0 1,0 0-18,-18-18 146,18-18-147,-18 0 4,0 0-2,1 1 25,-1 17 262,0 0-263,1 0 65,-1 0 134,0 0-206,18-18-11,-18 18-4,18-18-2,-17 18-1,17 18 216</inkml:trace>
    </iact:actionData>
  </iact:action>
  <iact:action type="add" startTime="139771">
    <iact:property name="dataType"/>
    <iact:actionData xml:id="d6">
      <inkml:trace xmlns:inkml="http://www.w3.org/2003/InkML" xml:id="stk5" contextRef="#ctx0" brushRef="#br2">6071 3222 0,'-17'0'66,"-1"0"133,18 18-143,0-1 6,0 1-42,0 0-7,18 0 4,-1-18 7,-17 17 0,18-17 8,-18 18 0,18-18 95,0-18-78,-18 1 23,0-1-40,0 0-17,0 0-5,-18 1-3,0 17 1,18-18 0,0 0 89,-18 18-34,18-17-31,-17 17 16</inkml:trace>
    </iact:actionData>
  </iact:action>
  <iact:action type="add" startTime="151379">
    <iact:property name="dataType"/>
    <iact:actionData xml:id="d7">
      <inkml:trace xmlns:inkml="http://www.w3.org/2003/InkML" xml:id="stk6" contextRef="#ctx0" brushRef="#br2">6514 4656 0,'18'0'377,"-18"36"-345,0-19-24,0 1 0,0 0 8,0-1-1,0 1 2,0 0-9,0-1 0,0 19 0,0 17 0,0-35 0,0 17 0,0 1 0,0-1 0,0 0 0,0 1 0,0-1 0,0 18 0,0-17 0,0-1 0,0 0 0,0 19 1,0-37-2,0 36 2,0-17-2,0 17 1,0 0 0,0-18 0,0 1 0,0 17 0,0 36 0,35-19 0,-35 1 0,0-18 0,0 0 0,0 0 0,0 1 0,0-1 0,0-36 0,0 19-1,18 35 2,-18-54-1,0 1 0,0 17 0,0 1 0,0-18 0,0 17-2,0-17 12,0-1-11,18 1 17,-18 0-16,0 0 1,0 17-1,0-17 7,-18-18 154</inkml:trace>
    </iact:actionData>
  </iact:action>
  <iact:action type="add" startTime="152979">
    <iact:property name="dataType"/>
    <iact:actionData xml:id="d8">
      <inkml:trace xmlns:inkml="http://www.w3.org/2003/InkML" xml:id="stk7" contextRef="#ctx0" brushRef="#br2">6372 6551 0,'18'0'49,"0"0"-43,0 0 5,-1 17 5,1 1-9,0-18 1,-1 18 1,1-1-2,0 1 10,-1 0-9,1-18 5,0 0-3,0 35 15,-1-35-18,1 0 2,0 18-2,-1 0 1,1-1 2,0-17-4,-1 0 12</inkml:trace>
    </iact:actionData>
  </iact:action>
  <iact:action type="add" startTime="154059">
    <iact:property name="dataType"/>
    <iact:actionData xml:id="d9">
      <inkml:trace xmlns:inkml="http://www.w3.org/2003/InkML" xml:id="stk8" contextRef="#ctx0" brushRef="#br2">6797 6427 0,'0'17'200,"0"1"-169,0 0 11,0-1-26,0 1 1,0 0-1,-17 0 7,17-1 2,-18 1-17,0 0 47,0-18 25,18 17-17,-17 1-23,-1-18-16,0 18-15,18-1-2,-17 1 2,-1 0-2,-17 0 9,17-1 0,18 1 0,-18-18-8,0 0 7,18 18 10</inkml:trace>
    </iact:actionData>
  </iact:action>
  <iact:action type="add" startTime="155531">
    <iact:property name="dataType"/>
    <iact:actionData xml:id="d10">
      <inkml:trace xmlns:inkml="http://www.w3.org/2003/InkML" xml:id="stk9" contextRef="#ctx0" brushRef="#br2">5877 7524 0,'-18'0'89,"36"0"-41,17 0-15,-17 0-10,0-17-17,-1 17 4,1 0-2,0 0 9,-1 0-1,1-18-2,0 18-4,-1 0 6,1 0-9,0 0 10,0 0-10,17 0 2,0 0 4,-17 0-5,18 0 3,-19-18 3,1 18-5,0 0 8,17 0-10,-17-18 1,-1 18 0,19 0 0,-1 0 0,1 0 0,-1 0 0,-17 0 0,35 0 0,-18 0 8,-17 0-8,17 0 0,-17 0 8,0 0 0,17 0-8,-17 0 9,17 0 6,-17 0-15,0 0 0,-1 0 0,19 18 8,-36 0-8,17-18-2,1 18 12,0-1-2,0 1 1,-1 0-9,1-1 16,0 1-9,-18 0 1,17-18-7,-17 17-2,18 1 1,-18 0 8,18 0-7,-18-1 14,17-17-15,-17 18 7,0 0 42,0-1-25,0 1 39,-17-18-47,-1 0-8,0 0-8,1 18 0,-19-18 0,19 0 0,-1 0 0,18 18 0,-18-18 1,0 0 0,1 0-2,-19 0 18,19 0-8,-1 0-11,0 17 2,1-17 10,-1 0-11,0 0 8,0 18-5,1-18-3,-1 0 9,0 0-9,-17 0 1,0 0 0,-1 18 1,1-18-2,-1 0-1,1 35 4,17-35-4,1 0 4,-19 0-2,18 0-1,1 0 2,-1 0-2,-17 0 1,17 0 0,0 0 0,-35 0 0,35 0 0,1 0 9,-1 0-9,0 0 9,1 0-10,-1 0 17,0 0-16,-17 0 0,17 0 8,-17 0-8,17 0 8,0 0-7,1 0 7,-1 0-2,0 0 4,0 0 29,18-18-23,0 1 24,0-1-2,0 0-36,0 1 15,0-1-18,0 0 11,0 0-4,0 1 0,0-1 5,0 0-11,0 1 16,0-1-17,18 0 1,-18 0 7,0 1 2,0-1 8,0 0-1,18 1 0,-18-1-10,0 0 19,0 1-24,18-1 22,-1 0-16,-17 0-5,18 18 150,-18 18-97,-18-18-40</inkml:trace>
    </iact:actionData>
  </iact:action>
  <iact:action type="add" startTime="158042">
    <iact:property name="dataType"/>
    <iact:actionData xml:id="d11">
      <inkml:trace xmlns:inkml="http://www.w3.org/2003/InkML" xml:id="stk10" contextRef="#ctx0" brushRef="#br2">5859 7471 0,'0'18'98,"0"0"-34,0-1-48,0 1 8,0 0-8,18-18-8,-18 17 0,0 19 1,0-1 7,17 1-9,-17-19 2,0 36-1,18 18-1,-18-53 2,0 35-2,18-18 2,-18 1-2,18 17 3,-18 0-3,0 0 0,0 0 2,0 0-2,0-17 1,0 17 0,0 0 1,0 18-2,0-18 1,0 18 0,0-53 0,0 35 0,0-36 1,0 1-2,0 17 2,0 1-2,0-1 1,0 1 0,0-19 1,17 19-2,1-1 2,-18 18-2,0-35 2,0 0-2,0 17 1,35 18 0,-17-17 0,0-1 1,-1-17-1,-17-1-1,0 1-1,0 0 13,0-36 76,0 0-86,0 1-3</inkml:trace>
    </iact:actionData>
  </iact:action>
  <iact:action type="add" startTime="159323">
    <iact:property name="dataType"/>
    <iact:actionData xml:id="d12">
      <inkml:trace xmlns:inkml="http://www.w3.org/2003/InkML" xml:id="stk11" contextRef="#ctx0" brushRef="#br2">7063 7630 0,'17'-17'18,"-17"70"11,0-35-19,0 35-2,0 0 0,0-18 0,0 18 1,0 0-2,0-17 2,0-1-2,0 1 2,0 17-1,0 0-1,0-18 1,0 18 0,0-35 0,0 35 0,0-17 0,0 17 0,0-18-1,0-17 1,0 35 0,0-35 0,0-1 0,0 19 0,0-18-2,0-1 12,0 1-2,0 0-8,0-1 0,18 1 8,-18 0 64,0-1-72,0 1 0,0 35 0,0-35 8,0 0-8,0-1 8,0 1-8,0 0 0,0 17 16,0-17-16,0 0 0,0-1 8,0 1 32,0 0-40,0 17 8,0-17-9,0 0 2,0-1-1,0 1 89,-18-18-73,1 0-16,-1 0-1</inkml:trace>
    </iact:actionData>
  </iact:action>
  <iact:action type="add" startTime="160763">
    <iact:property name="dataType"/>
    <iact:actionData xml:id="d13">
      <inkml:trace xmlns:inkml="http://www.w3.org/2003/InkML" xml:id="stk12" contextRef="#ctx0" brushRef="#br2">5948 9224 0,'17'0'57,"1"0"-40,0 18-3,-1-1-5,1-17-1,0 0 16,-1 18-16,1 0 9,0-18-9,0 0 6,17 17-5,-17 1 0,-1-18 12,1 0 5,0 18-10,0-18-1,-1 0 2,1 0-9,0 0 0,-1 0 0,1 0 8,0 0 8,-1 0-9,1 0 1,0 0-8,0 0 10,-1 0-4,1 0 11,0 0-10,-1 0 10,1 0-17,0 0 16,-1 0 0,1 0 8,0 0 8,0 0-31,-1 0 30,1-18 25,0 18-24,-18-18 48,0 1-64,0-1 32,17 18-39,-17-18-10,18 18 17,-18-17 1,18 17-11,-18-18-5,17 0 16,-17 0 31,18 1-40,0-1 39,0 0-30,-1 1 46,-17-1-63,18 18 1,-18-18 4,18 1 21,-1 17-10,-17-18-15,18 0 7,0 0-9,-18 1 26,17-1 7,1-17-23,0 35-11,0-18 19,-18 0-2,17 0 2,1 18-12,-18-17-3,18 17-1,-1-18 15,1 18 15,0-18-29,-18 1 4,17-1-7,1 0 3,0 1 4,-18-1-5,0 0 110,0 0-103,0 1-1</inkml:trace>
    </iact:actionData>
  </iact:action>
  <iact:action type="add" startTime="167875">
    <iact:property name="dataType"/>
    <iact:actionData xml:id="d14">
      <inkml:trace xmlns:inkml="http://www.w3.org/2003/InkML" xml:id="stk13" contextRef="#ctx0" brushRef="#br2">6249 8374 0,'0'0'3,"0"18"19,0-1-5,0 19-10,0-18 1,0 17 0,0 0 0,0-17 0,0 35 0,0-35 0,0 0 0,0 17 0,0-17 0,0-1-1,0 1 17,0-36 120</inkml:trace>
    </iact:actionData>
  </iact:action>
  <iact:action type="add" startTime="168779">
    <iact:property name="dataType"/>
    <iact:actionData xml:id="d15">
      <inkml:trace xmlns:inkml="http://www.w3.org/2003/InkML" xml:id="stk14" contextRef="#ctx0" brushRef="#br2">6355 8321 0,'0'0'4,"17"0"0,1 0 30,0 0-20,0 0-5,-1 0 39,-17 18-39,18-1 30,-18 1-22,0 0 20,18 17-18,-1-17-12,-17 17 10,0-17-3,0 0 3,0-1 5,0 1 20,0 0-10,-17-18 48,-1 0-50,0 0-3,1 0-20,-1 0 33,0 0-23,0 0-9,-17 0 8,17 0-1,1 0-6,-1 0-2,0 0 1,1 0 7</inkml:trace>
    </iact:actionData>
  </iact:action>
  <iact:action type="add" startTime="170347">
    <iact:property name="dataType"/>
    <iact:actionData xml:id="d16">
      <inkml:trace xmlns:inkml="http://www.w3.org/2003/InkML" xml:id="stk15" contextRef="#ctx0" brushRef="#br2">6603 8339 0,'0'17'25,"0"1"-10,0 17 1,17-35-7,-17 18 15,0 0-8,0 0 0,18-18-7,-18 17-2,18 1 1,-18 0 0,0-1 0,0 1 9,0 0-3,17 0 59,-17-1-58,18 1-6,-18-36 118,0 1-118,0-19 0,0 18-3</inkml:trace>
    </iact:actionData>
  </iact:action>
  <iact:action type="add" startTime="171163">
    <iact:property name="dataType"/>
    <iact:actionData xml:id="d17">
      <inkml:trace xmlns:inkml="http://www.w3.org/2003/InkML" xml:id="stk16" contextRef="#ctx0" brushRef="#br2">6638 8286 0,'0'17'519,"18"-17"-502,-18 18 33,0 0-27,17-18 2,-17 17-18,18-17 185,0 0-162,-18 18-11,0 0-12,17-18 10,-17 17-3,0 1 3,0 0-9,18-18 0,-36 0 159,18-18-110,0 0-24,18 18 46,0 0-47,0 0 25,-18 18 14,0 0-23,0 0 56,-18-18-24,18 17-63,-18-17-3,18 18 67,-18-18 23,1 0 8,34 0 127,1 0-191,0 0-32,0 0 59,-1 0 51,1 0-85,0 0-25,17 0 15,-17 18 41,-18-1-55,17-17 15,-17 18 8,0 0-33,0 0 34,0-1-10,0 1 57,-17-18-63,-1 0 6,0 0 9,1 0 16,-1 0-24,0 0-1,1 0 43,17-18 13,-18 18-30</inkml:trace>
    </iact:actionData>
  </iact:action>
  <iact:action type="add" startTime="175395">
    <iact:property name="dataType"/>
    <iact:actionData xml:id="d18">
      <inkml:trace xmlns:inkml="http://www.w3.org/2003/InkML" xml:id="stk17" contextRef="#ctx0" brushRef="#br2">6390 8321 0,'-18'0'42,"1"0"60,-1 0-23,0 0-38,1 0 16,-1 0 181,0 0-175,1 0-53,-1 0-2</inkml:trace>
    </iact:actionData>
  </iact:action>
  <iact:action type="add" startTime="196243">
    <iact:property name="dataType"/>
    <iact:actionData xml:id="d19">
      <inkml:trace xmlns:inkml="http://www.w3.org/2003/InkML" xml:id="stk18" contextRef="#ctx0" brushRef="#br2">10302 3576 0,'0'-18'73,"0"1"-33,0-1-16,0 0 0,0 1 0,-18-1-8,0 0 0,1 1 8,17-1-8,-18 18-7,18-18-2,-18 0 33,1 1-24,-19 17-8,19-18 1,-19 0-4,18 1 13,1-1-9,-1 18-2,18-18 1,-18 18 0,1-18 0,-1 18 0,0 0 0,1-17 1,-1 17 5,-18-18-5,19 18 103,-1 0-104,0-18 0,1 18 0,-1-17 1,0 17-2,-35 0 1,35 0 10,1 0-12,-1 0 11,0-18-9,1 18 15,-1 0 2,0 0-18,1 0 1,-19-18 0,1 18 8,17 0 8,0 0-8,1 0 9,-1 0-18,-17 0 8,17 0-5,-18 0-4,19 0 3,-1 0-3,0 0 5,1 0-4,-1 0 10,0 0 7,1 0-10,-19 18 4,18-18 5,1 18-8,17-1 10,0 1-17,-18-18 0,18 18 8,-18-18-7,18 17-2,0 1 2,-17 0 8,-1 0-11,18 17 3,-18-17 5,1 17-5,-1 1 7,0-1 1,0-17-9,18-1-1,0 1 1,-17 0 0,17-1 0,-18 1 1,0 18 6,18-19-6,-17 19 5,-1-19 2,0 1-7,18 0-1,-17 17 9,17 1 6,0-1 1,-18-35-16,18 35 0,0-17 9,0 18 6,0-19-15,-18 19 0,18-19 0,0 1-2,0 0 2,-18-1 2,18 1-1,0 18-2,0-19 2,0 1 7,0 0-9,0-1 2,0 1-2,0 0 2,0 0-2,0-1 1,0 1 17,0 0-18,0-1 9,18 1-8,-18 0 7,18-1 2,-18 1-1,18-18-2,-1 0-4,1 18-2,17 0 9,-17-18-4,0 0-3,-1 0 4,1 0-4,0 0 4,0 0 5,-1 0-12,1 17 10,0-17-10,-1 0 9,1 0-8,17 18 16,-17-18-7,-18 18-10,18-18 1,0 17 8,-1 1 8,1-18-16,0 0 9,-1 0-10,-17 18 17,18-18-16,0 0 1,-1 17-2,1-17 10,0 0-10,0 0 8,-1 0-6,1 0 0,0 18-2,-1-18 8,1 0-6,0 0-1,17 0 8,-17 18 8,0-18-16,-1 0 10,1 0-12,0 0 2,-1 0 0,1 0 0,0 0 0,17 18 0,18-18 0,-17 0 0,17 0 0,-18 35 1,-17-35-2,35 0 1,-35 0 0,-1 0 0,1 0 0,17 0 1,-17 0-2,0 0 1,0 0 0,-1 0 1,19 0-2,-1-18 9,-17 18-8,17-17 2,-35-1-4,18 18 2,0 0 0,-1-18 0,1 0 0,0 18 9,-18-17-10,17 17 1,1-18 0,-18-17 10,18 35-12,-18-36 1,35 1 1,-35-1 1,18 19-1,17-19 0,-17-17 0,-18 18 0,18 17 0,-1-17-1,-17 17 1,18-17 1,0-1 6,-18 18-7,0-17 8,0 17 7,0 1-6,0-19 15,0 19-25,0-1 10,0 0-9,-18 18 17,0-18-18,18 1 9,-17-1 8,17 0 0,-18 18-8,18-17 0,-18 17 0,1-18-8,-1 0 0,0 18 0,0-17 8,1-1 0,17 0 0,-18 0 8,0 1-10,18-1 13,-17 0-22,17 1 29,0-1-10,-18 0-16,18 0 24,0 1 8,-18 17-8,18-18 0,-17 0 72,-1 18-40,0-17-48,0-1-8,1 0 1,-19-17-1</inkml:trace>
    </iact:actionData>
  </iact:action>
  <iact:action type="add" startTime="231195">
    <iact:property name="dataType"/>
    <iact:actionData xml:id="d20">
      <inkml:trace xmlns:inkml="http://www.w3.org/2003/InkML" xml:id="stk19" contextRef="#ctx0" brushRef="#br2">11435 3399 0,'17'0'33,"1"0"-27,0 0 19,0 0-17,-1 0 33,1 0-33,0 0 0,-1 0 8,1 0 0,0 0 0,-1 0-8,1 0 16,0 0-16,0 0 0,17 0 0,0 0 8,-35-18-8,18 18 8,0-17-8,-1 17 16,1 0-8,0 0 0,0 0-8,-1 0 0,1 0 8,0 0-8,17 0 8,0 0-8,1 0 0,-18 0 0,17 0 0,0 0 1,-17 0-2,17 0 1,-17 0 7,0 0 2,0 0 7,-1 0-8,19 0 0,-19 0-8,19 0 0,-1 0 0,-17 0 8,0 0 0,-1 0 0,1 0-10,0 0 4,17 0-2,18 0-1,-35 0 2,0 0-1,-1 0 0,1 0 16,0 0-9,-1 0 1,1-18-9,0 18 3,-1 0 6,1 0 16,0 0-25,0 0 2,17 0-1,0 0 0,18-35-1,-35 35 0,0 0 1,17 0 2,-17 0 6,-18-18 0,18 18 0</inkml:trace>
    </iact:actionData>
  </iact:action>
  <iact:action type="add" startTime="232843">
    <iact:property name="dataType"/>
    <iact:actionData xml:id="d21">
      <inkml:trace xmlns:inkml="http://www.w3.org/2003/InkML" xml:id="stk20" contextRef="#ctx0" brushRef="#br2">12762 3257 0,'18'0'153,"0"0"-137,-1 0-1,1 0 2,0 0 1,-1 0 12,1 0-6,0 0-15,0 0 22,-1 0 1,1 18-24,0-18 16,-1 0 8,1 0 8,0 18 56,-18 0-48,17-1-16,-17 1 78,0 0-5,-17-1-80,-1-17-18,18 18 1,-18-18 0,1 18 0,-1 0 8,18-1-8,-18 19 1,1-19-2,17 1 1,0 0 8,0-1 8</inkml:trace>
    </iact:actionData>
  </iact:action>
  <iact:action type="add" startTime="234763">
    <iact:property name="dataType"/>
    <iact:actionData xml:id="d22">
      <inkml:trace xmlns:inkml="http://www.w3.org/2003/InkML" xml:id="stk21" contextRef="#ctx0" brushRef="#br2">8337 5240 0,'18'0'17,"17"0"-8,18 0-2,-17 36 2,-1-19-2,36 19 2,-53-18-1,17-1 0,18 19 1,-17-1-2,-19-17 2,19 0-1,-19-1-3,1-17 4,0 18 2,-1-18-5,1 18 4,0-18 4,0 0-8,-1 17 2,1-17-1,0 18 0,-1-18 18,1 18-8,-18-36 94</inkml:trace>
    </iact:actionData>
  </iact:action>
  <iact:action type="add" startTime="235451">
    <iact:property name="dataType"/>
    <iact:actionData xml:id="d23">
      <inkml:trace xmlns:inkml="http://www.w3.org/2003/InkML" xml:id="stk22" contextRef="#ctx0" brushRef="#br2">9010 5152 0,'-36'0'56,"19"0"-47,-1 18-1,-17 17-1,-1-17 3,-17 17-3,18 0-1,-18 1 4,17-18-1,1 17-2,-36 18 1,36-35 0,-1 17 1,1-17-1,17 17-1,0-35 1,-17 18 0,0 0 0,-1 17 1,18-35-2,1 18 2,-1 0-2,-17-18 1,35 17 1,-18-17-2,18 18 2,-18 0 5,18-36 131,18 18-128,0-18-11</inkml:trace>
    </iact:actionData>
  </iact:action>
  <iact:action type="add" startTime="241467">
    <iact:property name="dataType"/>
    <iact:actionData xml:id="d24">
      <inkml:trace xmlns:inkml="http://www.w3.org/2003/InkML" xml:id="stk23" contextRef="#ctx0" brushRef="#br2">17170 2868 0,'0'-18'33,"-18"18"39,18-17-56,-18 17 8,1 0 8,-1 0-16,0 0 16,0 0-24,1-18 8,-1 18-8,0 0 0,1-18 0,-1 18 0,0 0 8,1 0-8,-19-18 0,18 18 0,-17 0 0,0-35 0,17 35 0,-17 0 0,-19 0 0,1 0 0,18-18 0,0 18 0,-1 0 0,-35-35 0,36 35 0,0-18 1,-1 18-2,-17 0 1,18 0 0,17-17 0,-35 17 0,17 0 1,1-18-2,0 0 1,-36 18 0,0 0 0,0-35 0,18 35 0,0 0 0,0 0 0,0 0 0,-18 0 0,0 0 0,18 0 0,0 0-2,18 0 4,-1 0-4,18 0 4,-17 0-1,17 0-2,1 0 2,-1 0-2,-17 0 3,35 17-4,-36 1 3,1-18 7,17 0-9,0 18 1,1-18 16,-19 18-15,19-1-2,-1 1 10,-35 0-9,17-1 8,36 1-9,-17 0 2,-1-1-1,-17 1 0,17 0 0,0 17 0,0-35 0,-17 18 0,0 17 0,-18-17 0,35 18 0,-18-1-1,1 0-1,0 1 5,-1 17-4,19-35 1,-19 17 1,1 18-1,17 0-1,-17-35 2,-1 35-1,19 18-1,-1-36 1,0 1-1,0-1 1,1 0 1,-1 1-2,18-18 1,0 17 0,-18 0 0,18 19 8,-17-37-8,17 1 0,0 17-1,0 1 2,0-19-1,0 19 0,0-18 0,0-1 0,0 1 0,0 17 0,0-17 0,0 0 0,0 17 0,0-17 0,17 0 8,1-1-8,-18 1 0,18 0-1,-1-1 2,1-17 7,0 18 0,0-18 0,-18 18-8,17-18 0,1 0 0,0 0 8,-1 0-8,1 18 9,17-18-2,-17 17-7,0 1 0,17-18 8,-17 35-7,35-17-2,-35-18 1,-18 18 0,17-1 0,1-17 8,0 18-7,0-18-2,-1 18 9,1 0-8,0-18 0,-1 17 1,1 1-2,0-18 1,-1 18 1,1-1-2,0-17 1,-18 18 0,18-18 8,-1 18-8,1-1 8,0-17-8,-1 0 0,36 36 8,-35-1 0,0-17-7,0 0-1,17 17 0,0 1 7,-17-36-6,-18 17-2,35 1 1,-17-18 40,-18 18-8,18-18-24,0 17 0,-1-17-8,1 18 1,35-18-2,-35 0 1,17 35 0,-17-35 1,17 0-2,1 18 1,-1-18 0,36 36 2,-36-36-4,36 17 0,-18 19 4,18-19-1,0 37-1,-18-54-1,-18 17-1,18 19 4,18-36-2,-53 17 1,35 1-2,0-18 1,18 35 1,-53-35-2,35 0 1,-36 0 17,1 0-18,0 0 1,0 0 8,-1 0-7,19-17-2,-19 17 0,1-36 3,0 19-2,-1-1 7,1-17-6,18-1-1,-36 18 0,35-52 0,-17 34-1,17-17 2,-17 35-1,-18-17-1,0 17 1,0-17-1,0 17 10,17-17-1,1 17-8,-18-17-2,36 17 5,-19 0-4,-17-17 2,18 17-1,0-17-1,-1 17 9,-17 0-8,0 1 0,18-1 8,-18 0-8,18 0 1,-18 1-2,17-1 8,-17 0-6,18 1 0,-18-1-2,0 0 1,18 1 0,-18-1 0,0 0 0,18 0 8,-18 1-9,17-36 3,1 17 5,-18 18-6,18 1-1,-18-1 1,0 0-1,0 1-1,17-1 11,-17 0-11,0 1 0,18-1 2,-18 0-2,18 18 2,-18-18-2,0 1 2,0-1 5,0 0 4,0 1 14,0-19-8,0 1 5,0 17-21,-18 0 12,18 1-13,0-19 0,0 19 2,0-19-1,-35 18 0,35-17 0,0 0 6,0 17-4,-18-17-3,18 17-1,0 0 5,0 0-6,0-17 5,-18 17-1,18-17-1,-17 35 0,17-36 0,0 1 6,-18 17-3,0-17 1,18 0 7,-18 17 2,18 0 22,0 0-19,-17 18-10,17-17-5,-18-1 8,18 0-3,0 1-6,-18-1 10,1 0-3,-1-17 2,0 17 7,18 0 0,-17 1-9,17-1 2,0 0-10,-18 1 1,0 17 7,18-18-7,-18 0 2,1-17 4,17 17 124,0 0 7,-18 1-132,-17-19-4,-1-17 5,19 18 5,-19-1-10,-17-52 0,35 70-1,1-17 0,-1 17-5,0-17 10,1 35 1</inkml:trace>
    </iact:actionData>
  </iact:action>
  <iact:action type="add" startTime="256707">
    <iact:property name="dataType"/>
    <iact:actionData xml:id="d25">
      <inkml:trace xmlns:inkml="http://www.w3.org/2003/InkML" xml:id="stk24" contextRef="#ctx0" brushRef="#br2">21931 4727 0,'0'-18'89,"0"1"-49,0-1-34,0 0 4,0-17-2,0-1 0,0-17 0,0 18 0,0-18 0,0 17 0,0 1 0,0-18 0,0 35 0,0-17 0,0 17 1,0-35-2,0 35 1,0-35 0,-18 0 0,18 35 0,0-35 0,0 35 0,0-17-2,-17 0 4,17 17-2,-18 0-2,18-17 4,-18-1-2,18 19 0,-17-19 0,-1 1 0,0-1 0,0 19 1,18-19-2,-17 1 2,-19-1-2,19 1 1,-1 0 0,0 17 0,1 0 0,-1-35 0,0 53 0,0-18 0,1 1 0,-1-1 0,18 0 0,-18 1 0,1 17 0,-1-18 0,-17-18 0,17 19 0,0-1-2,-17 18 4,-18-35-2,17 17-1,18-17 2,-35 17-3,36 0 4,-19 0-2,19 18 0,-19-35 0,18 17 0,-17 18 0,35-17 0,-53-1 0,35 0 7,-35-17-6,18 35-1,-1-18 0,1 18 0,0-35 0,-1 17 0,1 18 0,-1 0 0,1-18-2,-18 18 4,0-17-1,-18-1-2,-35 18-1,35-36 5,0 19-4,-17 17 1,35 0-2,-36-18 4,18 18-2,18-18 1,18 1-3,-18 17 2,0 0 0,-1 0 0,1-18 0,0 18 0,-18 0 0,1-18-1,17 18 2,-1 0-1,37 0 0,-1 0 0,0 0 0,1 0 8,-1 0 0,-17 0 0,17 0-8,0 0 0,0 0 0,-17 0 0,17 0 0,1 0 0,-36 0 0,35 0 0,-35 0 0,0 0 0,17 0 0,1 0 1,17 0-1,-17 0-1,-1 0 19,19 0-19,-19 0 9,1 0 0,17 0-8,0 18 0,1-18 8,-1 0-8,-17 0 0,-1 0 8,19 0-8,-1 18 0,0-18 0,-17 0 0,17 0 0,0 0 0,1 35 0,-36-35 1,-1 18 6,19-18-7,0 0 0,-18 35 0,35-35 0,-18 0 0,1 0 0,0 18 0,-1-18 0,-17 18 1,35-18-2,-17 17 2,17-17-2,1 0-1,-1 18 4,0-18-2,1 0 0,-1 18 8,-18-18-8,19 17 9,-1-17-1,0 0-9,1 18 2,-19 0-2,19-18 1,-19 18 1,18-18-2,1 17 2,-1 1-2,18 0 1,-18-1 2,1-17-4,-1 18 10,18 0 0,-18-1 0,1 1-8,-1 0 1,0 0 5,18-1-5,-18 1 0,18 0-4,0-1 12,0 1-9,-35 17 0,35-17 8,0 0-8,-18 0 0,18 17 0,0 0 0,-17-17-2,17 18 4,-18-1-1,18-17-2,0 17-1,0 0 4,0-17-2,0 18 0,0-19 0,0 19 8,0-19 7,0 1-14,0 18 7,0-19 0,0 1-8,0 0 0,18-1 8,-18 1-10,0 0 4,17-1 6,-17 1 8,18 0-15,-18 0-2,18-1 2,-1 19-2,1-19 2,-18 1-2,36 35 2,-36-35-2,17 0 2,1-1-3,0 36 4,-1-53-3,1 36 2,0-18-2,-18-1 1,35 19 1,-17-1-2,0-17 0,-1-1 3,1 1-2,-18 18-1,18-19 2,-1 1-2,36 35 2,-53-35-3,54 35 4,-37-35-3,1 35 2,0-18-1,17 18 0,-17-35 0,17 35 0,1 0 0,-1 18 0,-17-36 0,35 36 0,-18-35 0,-17-1-2,17 0 4,-17-17-2,0 0 0,-1 0 0,1-1 0,0 1 0,-1 0 7,19 17 1,-18-35 16,-1 18-23,1-18 21,0 0-21,-1 0-2,-17 17 2,18-17 7,0 0 0,-1 0-8,1 0 0,18 0 8,-19 0-8,1 0 8,0 0-8,17 0 0,0 0 8,-17 0-8,35 0 0,-17 0 0,17 0 0,0 0 0,0 0 0,0 0 0,18 0 0,35 0 0,-35 0 0,0 0 0,17 0 0,18 0-1,-35 0 0,-35 0 3,17 0-2,17 0 0,1 0 0,35 0 0,-17 0-1,-1 0 2,1 0-2,-18 0 2,17-17-1,1-1 0,-1 0 1,18 1-1,-17 17-2,17-18 4,-35 18-3,17-35 2,19 17-3,-54 18 3,18 0-1,-1-18 0,54-17 0,-53 35 0,-18-18 1,0 0-2,0 18 1,1 0 0,-19-17 0,-17 17 0,17 0 0,-17 0 0,-1-18 16,1 18 1,0-18-17,17 1-1,18 17 1,-17-18 1,-19 0-2,19 18 1,-1-18 7,-17 1 10,0 17-18,-1-18 2,1 0 14,0 18 43,-18-17-58,0-1 1,17 0-2,1 0 8,-18 1-5</inkml:trace>
    </iact:actionData>
  </iact:action>
  <iact:action type="add" startTime="285091">
    <iact:property name="dataType"/>
    <iact:actionData xml:id="d26">
      <inkml:trace xmlns:inkml="http://www.w3.org/2003/InkML" xml:id="stk25" contextRef="#ctx0" brushRef="#br2">22710 4320 0,'0'-18'25,"0"0"-1,0 1-16,0-19 0,0 19 0,-18-19 0,0 18 0,18 1 0,-17-19 0,17 19 0,-18-19 1,-17-17-2,35 0 1,-36 0-2,19 17 4,-1-17-2,0 36 1,0-54-2,-17 18 2,17 0 6,1-1-7,-1 37 1,0-1-1,18-17-1,-35-1 2,17 19-2,0-1 2,1-18-1,-1 19 0,0-19-1,1 36 1,-1-35 1,0-1-4,-17 19 5,17-1-1,-17-35-1,17 18 5,-35 17-4,35 18 0,-17-36 0,-1 19-2,19-1-1,-19-17 5,1 35-4,-18-18 2,35 0-3,-35-17 4,18 17-2,17 0 0,-35 18-1,0-35 2,17 17-2,-17 18 1,36 0 0,-37-35-2,19 35 4,0-18-1,17 18-2,-35 0 1,35-18 0,-17 1-1,-1 17 10,19 0-1,-1 0 8,0 0 8,0 0-24,1 0 0,-1 0 0,0 0 0,-17 0 8,-18 0-8,17 0 8,19 17-8,-19-17 0,1 36 1,17-36-2,-53 18 2,36-1-2,17-17 1,-17 18 2,0 0-3,17-18 0,-18 0 1,19 17 2,17 1-4,-18-18 3,0 0 7,-17 18-9,17 0 2,-17-1 7,17 1-7,-17 0-1,35-1-2,-36 1 5,19 0-6,-19-1 6,1 19-4,17-18 0,-17 17 1,-18 0 1,17 1-2,19-19 2,-19 19-3,18-18 2,1 35-3,-1-36 6,0 19-6,1-1 6,17 1-4,0 17 1,0 18 0,0-18-1,0 0 2,0 0-1,0 18 0,0-18-2,0 0 4,0 0-2,0 0 0,0 0 0,0-17 0,17-1 0,1 18 0,0 0 1,-1-17-1,1 17 0,18 0 0,-19-35 0,19 17 0,-1 0-2,0 1 2,1-36 1,-18 18 0,-1-18-2,54 35 2,-36-35 6,1 18-6,-1-1-4,-17 1 6,0-18-4,17 0 1,-17 18 0,-1 0 0,1-18 0,35 0 0,-53 17 0,36-17 0,-19 0 0,1 0 0,0 18 0,-1-18 0,1 18 1,18-18 6,-19 0 33,1 0-32,0 0 0,-1 0 0,1 0-8,0 0 0,-1 0 0,1 0 0,0 0-1,0 0 10,-1 0-1,1 0 8,0 0-8,-1 0-8,19 0 0,-19-18 0,19 18 0,-1 0 0,-17 0 0,17 0 0,-17 0 0,17 0 0,-17 0-1,18-18 1,-1 18 1,18-17 0,-35 17-2,35 0 2,-18-18-4,36 18 6,-35 0-4,34-18 1,-52 18 0,35-18 1,-17 18-2,-1-17 2,18 17-2,0-36 2,-17 36-2,-1-17 2,0 17-2,-17-18 2,35-18-2,-17 36 1,-1-17 1,0-1-2,36-17 2,-18 17-1,0 0 0,18-17 0,-35 35-1,-1-36 2,-17 19-2,17 17 1,-17-18 1,-1 0-2,1 18 1,-18-17 0,0-1 15,0 0 10,0-17-16,0 17 23,0 0-23,0 1-1,0-1-3,0 0-2,0 1 60,0-1-57,0 0 12,0 0-12,0 1 115</inkml:trace>
    </iact:actionData>
  </iact:action>
  <iact:action type="add" startTime="290371">
    <iact:property name="dataType"/>
    <iact:actionData xml:id="d27">
      <inkml:trace xmlns:inkml="http://www.w3.org/2003/InkML" xml:id="stk26" contextRef="#ctx0" brushRef="#br2">2726 2443 0,'18'0'42,"0"0"-37,-1 0 37,19 0-26,17 0-8,0 0 0,35 0 0,19 0-2,-19 0 4,18 0-2,-17 0 0,17-18 0,-35 1 0,-18 17 0,18 0 0,-1-18 0,-34 18 0,-1 0 0,1 0-2,-1 0 4,0-35-4,19 35 4,-1 0-2,-18 0 0,0 0 0,1 0 0,17 0 1,-18 0-2,18 0 1,-35 0 0,35 0 0,-17 0 0,17 0 0,-18 0 0,-17 0 0,35 0 0,-18 0 0,-17-18 0,17 18 0,1 0 0,-18 0 0,17 0 0,-17 0 0,17-36 0,0 36 0,-17 0 8,35 0-8,-35 0 0,0 0 0,35 0 0,-18 0 0,18 0 0,0 0 0,18 0 0,18 0 1,-36 0-2,18 0 1,-18 0 0,-18 0 0,0 0 0,19 0 0,-19 0-1,18 0 2,-35 0-1,35 0 0,0 0 0,0 0 0,-18 0 0,36 0 0,0 0 0,18 0-2,-1 18 4,18 0-2,1 0 1,-37-18-2,19 17 3,-36-17-4,0 0 2,-35 0 0,35 0 0,0 0 0,-35 0 0,17 0 0,0 0 0,1 0 0,-1 0 0,1 0 0,17 0-1,-18 0 2,36 0-1,-36 0 0,18 0 0,-17 0 0,17 0-2,-18 0 4,1 0-2,17 0 0,0 0 0,0 0 0,0 0 0,18 0 0,-18 0 0,18 18 0,-18-18 0,35 0 0,-17 0 0,0 0-2,-18 0 4,18 0-2,17 0 0,1 0 0,-36 0 0,53 0 0,0 35 0,-52-35 0,52 0 0,-35 0 0,17 0 0,1 0 0,17 0 0,0 0 0,-18 0 0,36 0 0,-35 0 0,17 0 0,0 0 0,-17 0 0,-18 0 0,35 0 0,-18 0 0,-35 0 0,18 0-2,18 0 3,-1 0-1,-17 0 0,35 0 0,-35 0 0,0 0 0,-18-17 0,35-19 1,-35 36-3,-17 0 4,17-17-2,35-1 0,-34 18 1,16 0-2,54 0 1,-17 0 0,16 0 0,1 0 0,18-18 0,-36 0 0,-17 1 1,-19 17-2,-16 0 2,16-36-2,-17 36 1,1 0 0,16 0 0,1 0 1,18 0-2,-1 0 1,18 0 0,1 0 0,16 0 0,-16 0 0,-19 0 0,18 0 0,-17 0 0,-18 0 0,35 0 0,-18 0 0,-17 0 0,18 0 0,-19 0 0,-16 0 0,-1 0 0,-18 0 1,0 0-4,-17 0 6,0 0 5,0 0-9,-1 0 9,19 0-8,-1 0 0,0 0 0,36 0 0,-18 0 0,18 0 0,0 0 0,0 0 0,0 0 0,17 0 0,-35 0 0,-35 0 0,35 0 0,-18 0 0,1 0 0,-1 0 0,1 0 0,-1 0 0,18 0 0,-35 0 0,35 0 0,-18 0 0,18 0 0,0 0 1,1 0-1,-37 0 0,1 0-1,0 0 1,17 0 0,-17 0 1,-1 0-2,37 0 1,-1 0 0,-36 0 0,19 0 0,17 0 0,0 0 0,0 0 0,-18 0 0,1 0 0,-1 0 0,1 0 0,-1 0 1,18 0-2,0 0 1,18 0 0,0 0 0,0 0 0,0 0 1,-18 0-2,0 0 2,-36 0-2,37 0 1,-37 0 0,19 0 0,34 0 0,37 0 0,17 0 0,17 0 1,18 0-2,-17 0 1,0 0 0,-18 0 0,-36 0 1,-17 0-2,17 0 1,-35 0-2,-17 0 4,17 0-2,0 0 1,36 0-2,-19 0 2,1 0-1,0 0 0,17 0-3,-17 0 4,-53 0-1,17 0 0,1 0 0,-19 0 0,19 0 8,-1 0-8,18 0 0,18 0 0,18 0 0,17 0 0,-35 0 0,17-17 0,-52 17 0,-1 0 0,0 0 0,1-36 0,-19 36 0,1 0 0,18 0 0,-1 0 1,36 0-3,-18 0 4,18 0-3,-1 0 1,1 0 0,-18 0 0,-17 0 0,17 0 0,-35 0 0,-1 0 0,1 0 0,0 0 0,17 0 0,-17 18 0,35-18 0,-35 0 0,17 0 0,-17 0 64,-1 0-64,19 0 0,-1 0 1,18 18-2,0-1 1,-35-17 0,0 18 1,17-18-2,-17 0 73,0 18-32</inkml:trace>
    </iact:actionData>
  </iact:action>
  <iact:action type="add" startTime="294251">
    <iact:property name="dataType"/>
    <iact:actionData xml:id="d28">
      <inkml:trace xmlns:inkml="http://www.w3.org/2003/InkML" xml:id="stk27" contextRef="#ctx0" brushRef="#br2">20391 2000 0,'-18'0'57,"18"18"-40,0 0 7,0 0-16,18-1 31,0 1-6,-1-18 23,1 18-16,0-18-26,0 17-5,17 1 8,-17-18-2,-1 18-5,19 0-6,-19-1 8,1 1-5,0 0 2,0-18 3,-1 17-2,-17 1 7,18-18-3,-18 18-5,18-18-1,-1 35 0,1-17 0,0 0 2,-1-1 3,-17 1 148,-17-18-83,-1 0-61,0 18 8,1-18 24,-1 0-25,0 0 7,1 0 1,-1 0-23,0 0-2,-17 0 2,17 0 5,0 0 4,1 0-11,-1 0 34,0 0 86,1 17-88,-1 1-32,0 0 3,-17-1-1,17 1 0,-17 0-1,17 0 0,0-18-3</inkml:trace>
    </iact:actionData>
  </iact:action>
  <iact:action type="add" startTime="302013">
    <iact:property name="dataType" value="strokeEraser"/>
    <iact:actionData xml:id="d29">
      <inkml:trace xmlns:inkml="http://www.w3.org/2003/InkML" xml:id="stk28" contextRef="#ctx0" brushRef="#br1">10620 11402 0</inkml:trace>
    </iact:actionData>
  </iact:action>
  <iact:action type="remove" startTime="302468">
    <iact:property name="style" value="instant"/>
    <iact:actionData xml:id="d30" ref="#d10"/>
  </iact:action>
  <iact:action type="add" startTime="302511">
    <iact:property name="dataType" value="strokeEraser"/>
    <iact:actionData xml:id="d31">
      <inkml:trace xmlns:inkml="http://www.w3.org/2003/InkML" xml:id="stk29" contextRef="#ctx0" brushRef="#br1">10673 10640 0</inkml:trace>
    </iact:actionData>
  </iact:action>
  <iact:action type="remove" startTime="302997">
    <iact:property name="style" value="instant"/>
    <iact:actionData xml:id="d32" ref="#d15"/>
  </iact:action>
  <iact:action type="add" startTime="303038">
    <iact:property name="dataType" value="strokeEraser"/>
    <iact:actionData xml:id="d33">
      <inkml:trace xmlns:inkml="http://www.w3.org/2003/InkML" xml:id="stk30" contextRef="#ctx0" brushRef="#br1">10780 11278 0</inkml:trace>
    </iact:actionData>
  </iact:action>
  <iact:action type="add" startTime="303437">
    <iact:property name="dataType" value="strokeEraser"/>
    <iact:actionData xml:id="d34">
      <inkml:trace xmlns:inkml="http://www.w3.org/2003/InkML" xml:id="stk31" contextRef="#ctx0" brushRef="#br1">10974 11756 0,'0'17'16</inkml:trace>
    </iact:actionData>
  </iact:action>
  <iact:action type="remove" startTime="303837">
    <iact:property name="style" value="instant"/>
    <iact:actionData xml:id="d35" ref="#d13"/>
  </iact:action>
  <iact:action type="add" startTime="303877">
    <iact:property name="dataType" value="strokeEraser"/>
    <iact:actionData xml:id="d36">
      <inkml:trace xmlns:inkml="http://www.w3.org/2003/InkML" xml:id="stk32" contextRef="#ctx0" brushRef="#br1">11063 11897 0</inkml:trace>
    </iact:actionData>
  </iact:action>
  <iact:action type="remove" startTime="304316">
    <iact:property name="style" value="instant"/>
    <iact:actionData xml:id="d37" ref="#d17"/>
  </iact:action>
  <iact:action type="add" startTime="304355">
    <iact:property name="dataType" value="strokeEraser"/>
    <iact:actionData xml:id="d38">
      <inkml:trace xmlns:inkml="http://www.w3.org/2003/InkML" xml:id="stk33" contextRef="#ctx0" brushRef="#br1">11134 11384 0</inkml:trace>
    </iact:actionData>
  </iact:action>
  <iact:action type="add" startTime="305398">
    <iact:property name="dataType" value="strokeEraser"/>
    <iact:actionData xml:id="d39">
      <inkml:trace xmlns:inkml="http://www.w3.org/2003/InkML" xml:id="stk34" contextRef="#ctx0" brushRef="#br1">10673 11172 0</inkml:trace>
    </iact:actionData>
  </iact:action>
  <iact:action type="remove" startTime="305996">
    <iact:property name="style" value="instant"/>
    <iact:actionData xml:id="d40" ref="#d14"/>
  </iact:action>
  <iact:action type="remove" startTime="306066">
    <iact:property name="style" value="instant"/>
    <iact:actionData xml:id="d41" ref="#d11"/>
  </iact:action>
  <iact:action type="remove" startTime="306819">
    <iact:property name="style" value="instant"/>
    <iact:actionData xml:id="d42" ref="#d18"/>
  </iact:action>
  <iact:action type="remove" startTime="306938">
    <iact:property name="style" value="instant"/>
    <iact:actionData xml:id="d43" ref="#d16"/>
  </iact:action>
  <iact:action type="remove" startTime="306959">
    <iact:property name="style" value="instant"/>
    <iact:actionData xml:id="d44" ref="#d12"/>
  </iact:action>
  <iact:action type="remove" startTime="307636">
    <iact:property name="style" value="instant"/>
    <iact:actionData xml:id="d45" ref="#d23"/>
  </iact:action>
  <iact:action type="remove" startTime="307674">
    <iact:property name="style" value="instant"/>
    <iact:actionData xml:id="d46" ref="#d22"/>
  </iact:action>
  <iact:action type="remove" startTime="307698">
    <iact:property name="style" value="instant"/>
    <iact:actionData xml:id="d47" ref="#d7"/>
  </iact:action>
  <iact:action type="remove" startTime="307858">
    <iact:property name="style" value="instant"/>
    <iact:actionData xml:id="d48" ref="#d3"/>
  </iact:action>
  <iact:action type="remove" startTime="307892">
    <iact:property name="style" value="instant"/>
    <iact:actionData xml:id="d49" ref="#d4"/>
  </iact:action>
  <iact:action type="remove" startTime="308644">
    <iact:property name="style" value="instant"/>
    <iact:actionData xml:id="d50" ref="#d8"/>
  </iact:action>
  <iact:action type="remove" startTime="308787">
    <iact:property name="style" value="instant"/>
    <iact:actionData xml:id="d51" ref="#d9"/>
  </iact:action>
  <iact:action type="remove" startTime="309341">
    <iact:property name="style" value="instant"/>
    <iact:actionData xml:id="d52" ref="#d5"/>
  </iact:action>
  <iact:action type="remove" startTime="309563">
    <iact:property name="style" value="instant"/>
    <iact:actionData xml:id="d53" ref="#d6"/>
  </iact:action>
  <iact:action type="remove" startTime="310323">
    <iact:property name="style" value="instant"/>
    <iact:actionData xml:id="d54" ref="#d27"/>
  </iact:action>
  <iact:action type="remove" startTime="311235">
    <iact:property name="style" value="instant"/>
    <iact:actionData xml:id="d55" ref="#d19"/>
  </iact:action>
  <iact:action type="remove" startTime="311724">
    <iact:property name="style" value="instant"/>
    <iact:actionData xml:id="d56" ref="#d20"/>
  </iact:action>
  <iact:action type="remove" startTime="311980">
    <iact:property name="style" value="instant"/>
    <iact:actionData xml:id="d57" ref="#d21"/>
  </iact:action>
  <iact:action type="remove" startTime="312011">
    <iact:property name="style" value="instant"/>
    <iact:actionData xml:id="d58" ref="#d24"/>
  </iact:action>
  <iact:action type="remove" startTime="312091">
    <iact:property name="style" value="instant"/>
    <iact:actionData xml:id="d59" ref="#d25"/>
  </iact:action>
  <iact:action type="remove" startTime="312659">
    <iact:property name="style" value="instant"/>
    <iact:actionData xml:id="d60" ref="#d26"/>
  </iact:action>
  <iact:action type="remove" startTime="313763">
    <iact:property name="style" value="instant"/>
    <iact:actionData xml:id="d61" ref="#d28"/>
  </iact:action>
  <iact:action type="add" startTime="305845">
    <iact:property name="dataType" value="strokeEraser"/>
    <iact:actionData xml:id="d62">
      <inkml:trace xmlns:inkml="http://www.w3.org/2003/InkML" xml:id="stk35" contextRef="#ctx0" brushRef="#br1">10638 11172 0,'-18'17'137,"1"-17"-82,-143 18-49,125-18-4,-18 0 6,35 0 0,-17 0 17,-72 0-19,37-18-3,-19-17 3,18-1 2,-53-34 0,18-1-1,18 35 2,35 19-1,17-1 0,18 18 0,1-18 0,-1 18 24,18-35 32,35 17-55,54-53-1,-1 18 0,19 18 0,34-36 0,36 18-1,-17 0 2,70-18-1,-89 36-1,19-19 1,-54 37 0,-88-1 0,35-17 0,-53 52 56,-18 1-56,0 0 0,-17 17 0,17-17 0,-17 17 0,-54 1 0,-35-1 0,-17 54 1,-54-36-2,-53 0 1,124 18 0,0-1 0,71-34 0,53-18 9,0-1-1,18-17-8,17 18 0,18-18 0,1 0 0,-1 0 0,0 0 0,-18 0 0,1 0 0,-1-35 0,36-1 0,0 18 0,-18-17 0,0 35 0,0-18 0,-35 18 0,17 0-1,-17 0 1,-1 0 40,-17 18-39,0 35-2,0-17 1,0 17 1,0-36-1,0 1 0,0 0-1,-17 17 37,-143 54-38,90-36 1,17-18-6,35-17 5,36 0 18,70-18-16,18 0 0,0 0 0,1 0 0,34 0 0,54-53 19,601-195-6,603-89-19,-1063 231 11,-53 0-12,-123 70 7,17 1 0,-89 17 0,-35 1 0,-17 17-1,-19 0 2,-34 0 72,-1 0-73,0 0 0,-17 35 0,-1-35 0,-17 0 0,-18 18-1,-88 35 1,-89 18 1,-106 35-1,177-71 0,53 36 0,107-71-1,-1 18 2,53-18 39,1 0-40,-1 17 0,36 1 0,18-18 0,34 18-1,-16 0 1,123 17 1,88-35-1,72 0-1,-54 0 1,-141 0 1,-54 0-1,-88 0 0,-17 0 0,-36-18 8,-18 1-8,0 17 0,1 0 0,-19-18 0,36 0 0,-35 18 0,0-18 0,17-17 0,-35-18 0,-18 0 0,18 17 0,-71-70 0,18-18 0,35 18 0,0-36 0,71 18 0,-35-35 0,-1 18 0,1-19 0,-18-52 0,17 35 0,-52 35 0,-1-17 0,19 52 0,-37-16 0,-16 34 0,-1-17 0,-89-36 1,-88-17 29,-1770-496-14,18 460-3,796 195-15,709 0 1,211 159-5,19-17 2,212-53 4,17-36 0,89 0-1,-18-18 2,1 18-1,17-35 0,0 0 0,0-1 0,0 1 0,0 0-1,35-1 2,71-17-1,18 0 0,36 0-1,105 0 2,178-159 12,17 53-16,195-71 22,761-301-22,-1027 372 11,71-71-14,-336 106 2,-88 35 4,-19 19 0,-34 17 32,-19 17-31,19-17-1,-19 18 0,-17 0 0,-89 17 0,-35 18 0,-123 71 0,-108 89 0,-87 52-1,88 54 1,35 0 1,142-54-1,106-52 0,53-19 0,71-105-1,0-54 2,0-17-1,0 0 0,18-1 0,0-17 0,-1 0 0,1 0 8,0 0-8,17 0 0,54 18-1,-19 0 2,37 0-1,123 35-1,53-18 2,124 18-2,-71 0 1,-141-53 1,-53 53-2,-54-53 2,-70 18 15,-18 0-8,0 0 0,0-1-8,0 36 0,0 18 0,53 35 0,-35-53 0,17 54-1,0-36 2,-17-36-1,-18 18 0,0-35 0,0-1 0,0 1 24,0 0 1,0-36 38,0 0-63,0 1 0,0-19 0,18 1-1,0-18 2,35 0-1,0-18 0,-36 53 0,19-35 0,-18 18 0,17-18 37,-17 53 38,-1 0-75,1 35 0,17 36 0,54 53 30,318 442-35,-318-477 3,-72-72 2,-17-52 89,0 17-89,0-70 0,-35-1 0,35 1 0,-53-36 0,35 18 0,-17 17 0,-18-17 0,35 35 0,-18 18 0,1-36-1,17 19 2,-35-37-2,18 1 2,-1-18-1,19-35-1,17-18 2,0 0-1,0 17 0,0 1 0,17 35 0,1-17 0,18 34 0,-36 19 0,0 17 0,0 18 1,0 0-2,0 35 1,0-17 0,0-1 0,0 1 0,-18 17 8,0 0-9,18-17 2,-18 0-1,1-1 0,-1-17 0,-17-18 0,17 36 0,0-36 0,-35-17 0,53-1 0,-18 0 0,-17-17 0,17 18 0,1 17 0,-19-18 0,19 36 0,-1-35 0,-18 17 25,-17-53-28,53 106-1,-17 1 1,17-1 27,-18 18-23,18-18-2,-18 0 1,1 1 0,-1-19 0,0 19 40,0 17-16,18 17-24,0 1 0,0 0 0,0 17 15,0 18-17,18-35 1,18-18 5,-19 0-4,1 35 0,0-35 16,-1 0 0,1-17-16,0-19 0,17-70 1,1 35-2,-19 0 1,1 1 0,-18 34 1,0 1 6,0 17 1,0 0-8,0 1 0,-18-1 8,-35 18-8,-35-35 0,-1 35 0,-52 0 1,-37 0-1,-105 0-1,89 0 1,-19 0 0,54 0 0,35 0 1,-18 0-2,36 0 2,35 17-2,54-17 1,34 0 104,1 0-104,17 0 0,1 0 0,35-17 0,-18 17 1,35-18-2,1 0 2,17-17-1,0 17-1,18 0 2,18 1-1,-18-1 0,-36 0-1,-17 18 2,35-35-1,-88 35 0,-18-18 63,-36 18-55,19 0-7,-54 0-2,-35-18 1,17 1 0,-35-1 1,18 18-2,18 0 1,52 0 0,-35 0 0,18 0 0,0-18 0,-53-17 11,-18 35-16,0-18-1,-35 0 6,17-17 0,-17 35 0,53 0 0,-18 0 0,53 0 0,0 0 0,18 0 0,18 0 0,-1 0 0,19 0 16,52 0 49,-17 0-64,35-18-3,18 18 3,-36-35-1,54 35 0,17-35 0,0 17 0,18 0 0,17-17 0,54 35 0,53 0 0,-36 0 0,125 0 0,-125 0 0,107 0 0,17 0 0,-88 0 0,17 0 0,-105 0 0,17 0 0,70-36-1,-34 36 1,-1 0 0,-35 0 0,-35 0 0,-36 0 0,-53 0 0,-35 0 0,0 0 0,-18 18 41,0 0-42,0-1 9,0 1-8,0 0 0,-18 17 0,0 1 0,0 17 0,-17 18 0,17-36 0,-17 18 0,35-35 0,0 17 8,0-17 0,0 17 0,53 1-8,71-1 0,35 1 0,1 17 1,-1 0-2,36-18 2,-18 18-2,35-35 1,-53-18 1,1 0-2,-54 0 1,-35 0 1,-1-18-2,-34-17 1,17-1 0,0 19 0,-18-1 0,54 0 0,-18 18 0,17 0 0,1 0 0,17 18 1,18 35-2,-18 18 1,-18 18 0,-52-54 0,-1 36 0,-35-18 0,0-18 0,0 1 0,0 17 0,0 0 0,-35 71 0,-18 0 0,-36 35 0,18-17 0,-35-1 13,18-34-20,-54 17 7,18-36-6,18-17 6,0-53 0,17 35 0,36-36 0,36 1 0,-1 0 1,0-18 47,0 0-48,-17-53 0,35 17 8,0 19-8,0-19-1,0 18 1,0-35 1,0 36 7,-18-1 16,1 18 8,-19 0-16,19 18-16,17-1 0,-18 19 0,0-19 0,18 19 0,0 17 0,53-18 0,18-35 0,53 0 0,-53 0 0,0 0 0,17-17 0,36-1 0,88-53 0,36 0 0,71-35 0,-1-35 0,-70 17 0,-53 0 0,-89 35 0,-17 1 0,-36-1-1,-18-17 19,-17-18-19,-18 106 1,0-17-6,0 17 3,18 18 139,-1 18-135,1 0 7,0-1-8,52 1-1,54 35 1,53 0 1,36 0-1,17-17 16,407-1-21,-318-35 3,17 0 7,-88 0-9,88 0 13,-53 0-16,0 0 2,54 0 5,-19-35 0,107-89 0,0 18 0,-124-1 0,18 36 7,-89 36-12,-71 17 3,-17 1 2,-107 17 0,-35 17 153,0 1-113,18 0-24,-18 17-8,17 1-8,-17-19 0,18 36 0,17 1-1,19 52 2,-1 0-1,35 18 0,1 0 0,17 35 0,-18-35 0,1 18-1,-1-36 2,19 36-1,-1-1-1,35 1 1,36-18 1,-35-53-1,53-1-1,-36-16 1,-88-37 0,35-17 1,-53 0-1,18 0 0,-36 0-1,-17-17 1,0-1 8,-1 0 0,54-17-8,71-1 0,-1 19 0,1-1 0,-18 0 0,-18 1 0,-17-1 6,-19-35-12,-52 53 6,-18-18 1,0 0 7,0-17-1,0 17-6,0-35-2,0 18 2,0-36-1,18-18 0,17 18-1,1-17 1,-1 17 0,-17-35 0,17-18 1,-35 53-2,18 0 1,-18 18 0,0 18 8,0 17 0,0 0 1,-18-17-9,-35 0-1,18 17 1,17-35 0,-35 0 0,0 17 0,17 1 0,1-1 0,17 19 8,18-1-8,0 0 0,-18 1 0,18-1 1,-17-17-1,-1 17 7,18 0 1,0 0 16,-18-17-24,18 17 0,-35-53 1,35 36-1,0-18-1,-18 0 1,18 0 0,0 0 0,0-1 0,0 1 0,0 0 0,0 18 1,0-18-2,0 17 1,0-17 0,-17 18 0,-1-18 1,0-36-1,18 36-1,0-35 1,-35 34 0,35 19 1,0 0-2,-18 17 1,18 0 65,-18 18-17,1 0-40,17 18 8,-18-18-16,18 18 8,0-1 8,0 1-8,0 0 32,0-1-16,0 1-24,18 0 8,-18 0 88,-18-18-32,-17 35-62,17-17-3,0 35 0,-35 0 2,18 0-3,-18 18 3,-1 35-1,37-71 0,-36 72 0,0-54 0,-18 35 0,18 1 0,-18-1 0,35-52 0,-17 70 1,0-17-2,36-19 1,-37-17 0,19 18-1,0-18 2,-1 0-1,19 1 0,-1 34 0,-18-35 0,19 0 0,-36 36 0,17-36 0,1 18 0,-1-18 0,19-18 0,17-17 0,-18 17 0,-17 19 0,17-19 8,0-35-8,18 18 0,-17 17 0,-1-17 0,0-1 0,0 19 0,1-36 0,-1 18 16,0-18-16,18 17 0,-17-17 0,17 18 0,-36 0 0,1-1-1,-36 19 2,-17-18-1,34 17 0,1-35 0,-17 18 0,34-18 0,1 0 0,17 0 0,-17 0 0,17 0 0,-17 0 0,17 0 0,0 0 0,0 0 0,1 0 8,17 17-8,-18-17 15,18 18-6,-18 0-1,1-18-8,-1 17 0,0-17 0,1 0 56,-1 0-40,0 0-8,18-17 88,-18-1-32,1 18-64,-19 18 8,-34 17-8,-19 1 0,-35 17 0,-88 35 0,-142 72 0,-53-19 0,35 19 0,-71 17 0,1 35 0,52-53 0,19 18 0,88-17 0,70-36 0,72-18 0,52-35 0,18 0 0,0-18 0,1 0 0</inkml:trace>
    </iact:actionData>
  </iact:action>
  <iact:action type="add" startTime="319395">
    <iact:property name="dataType"/>
    <iact:actionData xml:id="d63">
      <inkml:trace xmlns:inkml="http://www.w3.org/2003/InkML" xml:id="stk36" contextRef="#ctx0" brushRef="#br2">4160 5347 0,'0'17'145,"18"-17"-121,-1 0 1,1 0 6,0 0 17,-1 0-40,1 0 24,0 0-24,-1 0 16,1 0-8,0 0-7,0 0 7,-1 0-2,-17-17-7,18 17 3,0 0 47,-1 0-26,1 0-23,0 0 16,-1 0-16,1-18 40,0 18-32,0 0 0,17 0-8,18 0 0,0 0 0,18 0 0,-18 0 0,0 0 1,-17 0-2,-1 0 1,0 0 0,-17 0 1,0 0-2,17 0 1,-17 0 0,17 0 1,1 0-2,17 0 1,18 0 0,-1 0 1,-17 0-1,18 0-1,-18 0 1,0 0 0,-17 0 0,-1 0 0,18 0 0,18 0 0,-18 0 1,0 0-2,18 0 2,-18 0-2,18 0 1,18 0 0,-19 0 0,1 0 0,-18 0 0,18 0-2,18 0 2,-36 0 2,18-18-2,-54 18 0,54-18 1,-36 18-2,19 0 1,16-17 0,1 17 0,0-18 0,0 18 0,0 0 0,-1 0 0,-17 0 0,1 0 0,-37 0 0,1 0 0,17 0 0,-17 0 0,17 0 0,1 0 0,35 0 0,17 0 0,36 0-2,-35 0 4,17 0-2,-35 0 0,-36 0-2</inkml:trace>
    </iact:actionData>
  </iact:action>
  <iact:action type="add" startTime="321410">
    <iact:property name="dataType"/>
    <iact:actionData xml:id="d64">
      <inkml:trace xmlns:inkml="http://www.w3.org/2003/InkML" xml:id="stk37" contextRef="#ctx0" brushRef="#br2">7948 5134 0,'0'18'97,"17"-18"-65,1 18-9,0-18-6,-18 17 14,18-17 4,-1 0-21,1 0 11,0 18-10,-1-18-6,19 0 0,-19 0-1,19 0 0,-18 0-1,-1 0 10,1 0-4,0 18 4,-1-18-1,1 0-8,0 0 0,-1 17 128,-17 1-119,-17-18-9,-1 18-1,0-18 1,-17 17 8,17-17 0,1 0 8,17 18-8</inkml:trace>
    </iact:actionData>
  </iact:action>
  <iact:action type="add" startTime="324923">
    <iact:property name="dataType"/>
    <iact:actionData xml:id="d65">
      <inkml:trace xmlns:inkml="http://www.w3.org/2003/InkML" xml:id="stk38" contextRef="#ctx0" brushRef="#br2">9151 4745 0,'18'0'65,"-18"17"-41,0 1-15,0 0 5,0-1 11,0 19-9,0-18-8,0-1 0,0 1 0,0 0-2,0-1 4,0 19-2,0-18 0,0 35 0,0-18 8,0 0-8,0-17 0,0 18 1,18-19-2,-18 1 1,0 17 0,0-17 0,0 0 0,17 17 1,-17-17-2,0 17 2,0 1-2,0-19 1,0 1 0,0 18 0,18 17 0,-18-18 0,0 0-2,0-17 4,0 0-2,0 17 0,0-17 0,0 0 0,0-1 0,0 19 8,0-18-1</inkml:trace>
    </iact:actionData>
  </iact:action>
  <iact:action type="add" startTime="326138">
    <iact:property name="dataType"/>
    <iact:actionData xml:id="d66">
      <inkml:trace xmlns:inkml="http://www.w3.org/2003/InkML" xml:id="stk39" contextRef="#ctx0" brushRef="#br2">9063 5524 0,'18'0'10,"-1"53"-4,19 0 4,-19-18 0,1 1-2,0-1 0,-1-17-1,1 17 2,0-35 4,-18 18-3,18 0 4,-18-1 1,17 1-3</inkml:trace>
    </iact:actionData>
  </iact:action>
  <iact:action type="add" startTime="326835">
    <iact:property name="dataType"/>
    <iact:actionData xml:id="d67">
      <inkml:trace xmlns:inkml="http://www.w3.org/2003/InkML" xml:id="stk40" contextRef="#ctx0" brushRef="#br2">9435 5630 0,'0'18'81,"0"-1"-65,-18-17-8,18 18 8,-18 0 0,0-1 8,1 1-9,-1 0 18,0 0-17,1-1 1,17 1 6,0 0 9,-18-1-8,0 1 22,18 0-13,0-1-1,-17-17-24,17 18 8,0 0 7,-18 0 2,18-1 55,0 1-48</inkml:trace>
    </iact:actionData>
  </iact:action>
  <iact:action type="add" startTime="329938">
    <iact:property name="dataType"/>
    <iact:actionData xml:id="d68">
      <inkml:trace xmlns:inkml="http://www.w3.org/2003/InkML" xml:id="stk41" contextRef="#ctx0" brushRef="#br2">9204 6834 0,'0'-18'82,"0"0"-42,0 1-31,0-1-2,0-17 1,0 17 0,0-18 0,0 1 1,0 17-2,0 1 1,0-1 0,0-17 1,0 17 5,0-18-5,0 19-1,18-19 0,-18 1 0,18 17 1,-18-35-2,18 18 2,-18 17-2,17-17 2,-17 17-2,18 0 1,0-35 0,-1 35 1,1-17 6,0 17-6,-1 0-1,-17-17-1,18 0-1,0 35 4,-18-18-2,35-17 0,-17 17 0,-18 0 0,35-17 8,-17 17-8,17-17 1,-35 17-2,36 0 2,-1 1-2,1-19 2,-19 18-1,36 1-1,1-36 1,-19 17 1,0 18-2,1-17 2,-1 17-2,18-17-1,-17 17 5,-1 1-3,0-19-1,36 18 2,-35-17-2,34 0-1,-34 35 4,-18-18-1,35-18-2,0 19 1,-18-1 1,1 0-2,-19 18 1,1-17 0,0 17 0,-1 0 0,1 0 0,17-18 0,-17 18 0,18-18 0,-1 18 9,0-17-9,18 17-1,-17 0 1,-1-36 0,18 36 0,0 0 0,-17-18 0,17 18 0,-18-35-2,-17 35 4,0 0 6,-1 0 8,1 0 0,0 0-16,17 0 16,-17 0-16,17 0 8,-17 0 0,0 0-8,17 0-2,-17 0 4,0 0 7,-1 0-10,19 0 9,-19 0 8,19 0-16,-1 0 0,-17 0 0,35 0 0,-18 0 0,19 0 0,-19 0 0,0 0 0,1 0 1,17 0-2,-18 0 1,-17 0-1,17 0 1,-17 0 0,0 0 0,35 0 0,-35 0-1,35 0 2,0 0-1,-18 0 0,1 0 1,-1 0-2,0 0 1,18 18 0,-17-18-2,17 0 4,18 0-2,17 35 0,-35-35 0,36 0 0,-36 0 0,-18 0 0,18 0 0,-17 18 0,-1-18 0,1 18 1,-1-18-2,18 17 2,-35 1-2,0-18 1,35 35 1,-18 1-1,36-1 0,-53-17 0,52 17 0,-34-35-1,-19 36 0,1-19 3,18 1-2,-1 0 0,0 0 0,-17-18 0,17 35 0,1-35-1,-18 18 9,-1-18 34,1 17-27,0 1-15,-1-18 7,1 18 2,0-1 8,-1 1-9,1 0-8,0 0 1,0-1 5,-1 19-8,1-19 4,0-17-2,-18 18 9,17 0-10,-17 0 9,18-18-8,-18 17 0,18 19 0,-1-19 7,19 19-6,-36-19-2,18 1 2,-18 18-2,35-1 2,-35 0 6,18-17 1,-18 17-8,17-35 0,-17 18 0,18 0 0,-18 0 0,0-1 8,18 1-8,-18 17 15,17 1-6,-17-18-9,0 17 0,0-17 0,0-1 0,0 1 0,0 0 8,0-1-8,0 1 8,0 0 0,18 0-8,0-1-1,-18 1 26,0 0-17,0-1 16,0 19-9,-18-18-6,0-1 16,18 1-26,0 0 9,-17-1-8,17 1 8,-36 0-7,36-1-2,0 1 1,-17 0-1,-1 17 10,18-17-1,-18 17-7,18-17 15,-17 0-16,-1-1-1,0 1 9,18 0-8,-35 35 1,35-35 6,-36 17-6,19-17 14,17 0-15,-36 17-2,19-17 4,17-1-2,0 1 0,-36 0 0,36 17 8,-18-35-8,18 18 0,-17 0 0,17-1 0,-18 19 1,-17-19-2,35 19 1,-36-1 1,19-17-2,-1 35 2,0-18-1,0-17 0,-17 18-2,17-19 4,18 19-2,-35-19 0,17 1 0,1 0 0,-1 17-2,0-17 4,0 17-2,1-35-1,-1 36 2,0-19-2,1-17 1,17 18 0,-18 0 0,0-18 0,1 18 1,-1-18-2,0 17 2,0 1-2,-17-18 0,-18 35 3,18-17-3,-19 17 2,19-17-1,-18 0 1,0 17-2,35-17 1,-17 0 0,-1-1-2,19-17 4,-36 18-2,17 0-1,1 0 3,-1-1-3,1-17 0,17 18 2,-35 0-2,35-18 1,-17 0-1,0 0 2,-1 0-1,-17 17 0,35-17 0,-35 0 0,18 18 0,0-18 0,-1 18 1,1-1-2,-1 1-1,19-18 4,-19 0-2,1 18 0,17-18 0,-35 18 2,18-1-4,17-17 1,-35 0 2,0 0-1,0 18 0,17-18 0,-35 18 1,18-18-2,0 0 1,-18 0 0,1 0 0,-1 0 0,-18 0 0,72 0 0,-72 0 0,18 0 0,36 0 0,-18 0 0,17 0 1,1 0-2,0 0 1,17 0 0,-18 0 1,19-18 6,-1 18-7,0 0 1,-17-18-2,0 18 1,-36-53 1,0 53-2,0-53 2,0 35-2,-17 1 2,52-1-1,1 0 0,0 18-1,-1-17 3,1-1-4,-1 0 10,1 0-7,17 1-1,-35-1-2,36 0 4,-19 1-4,1-1 4,-18-18-1,35 19-2,-17 17 1,-1-18 1,18 0-3,1 18 2,17-17 1,-36-1-2,19 0 0,-19 1 3,19-1-1,17 0-3,-18 0 4,0 18-4,18-17 2,0-1 0,0 0 16,-18-17-16,1-18 0,17 17-2,-18-17 6,0-18-5,1 36 1,-1 0 1,18-18-3,-18 17 4,1 1-4,17 17 2,0-17 0,0-19-1,-18 37 2,18-19-1,-18 1-1,18 17 2,0 1 23,0-1-23,0 0 13,0 0-5,0 1-10,0-1 10,0 0-11,18 1 20,-18-1 120,0 0-138,0 0 0,0 1-3,0-1 6,0 0-3,0-35 0,0 36 0,-18-19 0,18 18 7,-18 1-8,18-1 0,0 0 3,0 1-3,-17-19 11,-1 19-4,18-1-6,0 0 82,0 0-84</inkml:trace>
    </iact:actionData>
  </iact:action>
  <iact:action type="add" startTime="355035">
    <iact:property name="dataType"/>
    <iact:actionData xml:id="d69">
      <inkml:trace xmlns:inkml="http://www.w3.org/2003/InkML" xml:id="stk42" contextRef="#ctx0" brushRef="#br2">10957 8958 0,'0'18'25,"0"0"-3,0-1 19,0 1-32,0 18 7,0-19-8,0 19 0,0-19-2,0 1 3,0 17-1,0-17 0,0 0 0,0 17 0,0 18 0,0 1 0,0-19 0,0-17 0,0 35 0,0 0 0,0-18 0,0 18 0,0-17-1,0-19 2,0 19-1,0 17 0,0 0-1,0-35 2,0 17-1,0 18 0,0-17 0,0-1 0,0 1 0,0-19 0,0 1 0,0 0 0,0-1 0,0 1 0,0 0 0,0 17 0,0-17 0,0 35 0,0-18 0,0 1-1,0 17 1,0-35 1,0-1-1,0 1 377,0 0-353,0-1-24,0 1 0,0 0-2,0 17 4,17 18-1,1 1-1,18 16 0,-36-34-1,17-19 2,-17 1-2,18-18 17,-18-18 847,18 18-847,-1 0 0,1 0-7,0 0 6,-1 0-15,19 0 1,-18 0-2,17-17 2,18 17-2,-35 0 2,17 0-1,1 0 1,-19 0 5,1 0 4,0 0-11,17 0 1,-17 0 0,35 0 1,0 0-2,0 0 2,-17 0-2,-1 0 1,-17 0 0,-1-18 0,1 0 17,17 18-11,-17 0 2,0 0-8,0 0 34,-18-17 180</inkml:trace>
    </iact:actionData>
  </iact:action>
  <iact:action type="add" startTime="357803">
    <iact:property name="dataType"/>
    <iact:actionData xml:id="d70">
      <inkml:trace xmlns:inkml="http://www.w3.org/2003/InkML" xml:id="stk43" contextRef="#ctx0" brushRef="#br2">11559 10463 0,'0'18'24,"17"-18"-16,-17 18 8,36-18 1,-19 17-10,1-17 18,0 0-9,-18 18-8,35-18 8,-35 18-9,36-1 9,-36 1-7,17 0-1,19 35 0,-19-35 8,1-1-7,-18 1 310,0 0-288,-18-18-15,18 17 1,-35-17-2,17 18 2,1 0-10,-1 0 10,0-18-9,1 17 1,-1 1 6,0 0 1,0-1-7,1 1 118,-1-18-105,18 18-14</inkml:trace>
    </iact:actionData>
  </iact:action>
  <iact:action type="add" startTime="362203">
    <iact:property name="dataType"/>
    <iact:actionData xml:id="d71">
      <inkml:trace xmlns:inkml="http://www.w3.org/2003/InkML" xml:id="stk44" contextRef="#ctx0" brushRef="#br2">14373 11862 0,'0'18'9,"0"-1"15,0 1-16,0 0 0,0-1 8,0 1 0,0 0 0,0-1 0,0 1 1,0 0-1,-18-18 1,1 0-3,-1 0-7,0 0 3,-17 0-3,17 0 1,-35 0 0,0 0 0,-36 0 0,1 0 0,-18-36 0,-18 1 0,0 0 1,0-1-1,18 19-1,35-19 2,0 36-2,0-18 2,18 18-2,0-17 0,0-19 1,18 36 0,-54-35 0,54 17 0,-36-35 0,36 35 0,-19-17 0,37 17 0,-19 1 1,1-19-2,0 18 2,-19-17-2,19-18 1,0-18 0,-18 36 0,17-36 1,18 35-1,-17-17-1,17 36 1,18-36 0,-35 17 0,17-17 0,18 18 0,-53-36 1,35 0-1,18 0 0,-17 36 1,-1-1-2,18-17 1,0 18-2,-18 17 4,1-53-2,-1 18 8,18 35-8,0-35 0,0 36 0,0-1 0,0-35 0,0 35 0,0-35 0,0 0 0,0 0 0,0-18 0,18 0 0,17-53 7,0 53-6,-35 36-1,36-18 1,-18 35-2,17-35 2,-17 18-1,17-1 0,18-35 1,-35 54-2,35-19 1,-18-17 0,1 36 1,-19-19-2,1 36 0,18-18 2,-1 1-2,0-1 2,1 18-2,-1-18 2,18-17-3,-17 35 3,-1 0-1,0-18 0,-17 18 7,0 0 26,0 0-17,17 0-8,0 18-8,1 17 0,-19-17 1,19 0 0,17 17-1,-53-17 5,18-18-3,-1 18-3,19 17 1,-19-17 2,1 17-6,0-17 8,35 17-4,-35-17 0,17 17 0,-17 1 0,17-1 0,-17-17 0,0 17 0,-1-35-2,-17 36 2,18-19 1,17 1-2,-35 0 2,18 17 7,17 18-9,-35-35 2,36 17-1,-18 1-1,17-1 2,-17 1 0,17-19-2,-35 1 0,18 0 3,-1 17-4,1-17 4,0-18-4,0 35 3,-1-17-2,1 17 3,0 1-2,-1-19 0,19 19-1,-36-18 0,17 17 3,1-17-4,0 17 4,-18-17-6,18 17 7,-1 1-4,-17-1 1,0-17 1,18 17-2,-18-17 1,35 17 2,-35-17-4,0 0 2,0-1 0,0 1 0,0 0 24,0-1-16,0 1-8,0 0 0,0 0 0,0-1 0,0 19-2,0-19 4,-17 37-4,-1-37 5,18 1-4,-18-18 2,18 35-2,-17-17 2,-1 0-2,18-1 1,-18 1 2,18 0-4,-18 0 4,1-1 3,17 1 12,-18-18-8,0 18-10,1-1 10,-1-17-1,18 18-9,-18-18 0,1 18 1,-1-1 0,0-17 0,0 18 1,-17 0-2,17 0 2,-17 17 5,17-35-5,1 18 0,-1-1 6,0-17 1,0 18-7,1-18 6,-1 0-7,0 18 0,1 0 0,-1-18 0,0 17 8,-17 1-8,-1 0 1,19-18-2,-19 17 9,1 1-7,17-18-2,1 18 9,-19-18-8,18 17 1,1 1-1,-19 0-2,19 0 11,-1-18-9,18 17 1,-18-17-1,1 18 8,-1 0-9,0-1 2,-17 19 5,17-36 3,0 35-8,1-17 6,17 0-7,-18-1 8,0 1-7,18 0 14,-17-1 73,17 1-71,-18-18-7,0 18-4,0 0 2,18-1-7,-17 1 0,-1 0-2,0-1 2,1 36-1,-19-35 1,1 35-2,17-17 1,0-19 0,-17 37 0,17-37 1,1 19-2,-19-19 1,19 1-4</inkml:trace>
    </iact:actionData>
  </iact:action>
  <iact:action type="add" startTime="370659">
    <iact:property name="dataType"/>
    <iact:actionData xml:id="d72">
      <inkml:trace xmlns:inkml="http://www.w3.org/2003/InkML" xml:id="stk45" contextRef="#ctx0" brushRef="#br2">14497 11083 0,'0'18'137,"18"-18"208,-1 0-329,1 0 7,17 0-14,-17 0-2,17 0 1,19-18 0,34 18 0,-17-18 1,-18 0-3,35 18 3,1-17 0,-18 17-4,35 0 5,-35 0-2,-36 0 0,36 0 0,-36 0 0,1 0 0,-1 0 0,-17 0 8,0 0-8,17 0 16,-17 0-8,-1 0-8</inkml:trace>
    </iact:actionData>
  </iact:action>
  <iact:action type="add" startTime="372075">
    <iact:property name="dataType"/>
    <iact:actionData xml:id="d73">
      <inkml:trace xmlns:inkml="http://www.w3.org/2003/InkML" xml:id="stk46" contextRef="#ctx0" brushRef="#br2">15276 10746 0,'0'18'98,"17"-18"-81,1 0-13,0 36 6,-1-36-1,37 35 0,-19 0-3,36 1 4,-36-18-2,36 17 0,-53-17 0,35-1 0,-36 1-1,1 0 2,0-18-3,17 35 4,-17-35-3,0 0 1,-1 0 0,1 0 9,0 18-11,-1-18 128,-17 18-52,-17-1-57,-1-17-18,0 0 2,1 18-2,-1 0 2,-17-18-2,17 17 3,0 1-4,0 0 4,-52 17-3,34-17 7,19 0-4,-1-1-1,0-17-2,18 18 0,-18 0-1,1-18 21,-1 0 5</inkml:trace>
    </iact:actionData>
  </iact:action>
  <iact:action type="add" startTime="375955">
    <iact:property name="dataType"/>
    <iact:actionData xml:id="d74">
      <inkml:trace xmlns:inkml="http://www.w3.org/2003/InkML" xml:id="stk47" contextRef="#ctx0" brushRef="#br2">17718 9950 0,'-17'-18'73,"-1"18"-65,0 0 65,1 0-59,-1 0-5,-18-18-3,1 18 4,-18-17-1,18 17-2,17 0 1,-35-18 1,17 0-2,1 18 1,0 0 0,-19-17 0,-16-1 1,17 0-1,-1 0-2,-34-17 4,70 35-3,-53-18 2,18 1-1,0-1 0,-18 0 0,18 0 0,-53 18 0,0-35 0,35 35-1,18-18 2,-36 18-1,19 0 0,17 0 0,35-17-1,0 17 9,0 0 8,1 0-16,-1 0 1,-17 0-2,17 0 1,-17 0 0,-1 17 1,18-17-1,-17 0-1,17 18 2,-35 0-1,36-18 0,-19 17 1,1 1 5,17 0 10,0 0-8,1-18-8,-1 0 1,0 17-2,-17 19 1,17-36 0,-17 17 2,17-17-4,-17 18 4,17 0-4,-35 0 3,35-18-1,-17 17 1,-1 19-3,1-19 2,0-17 0,-1 36 0,18-19-1,-17 1 2,0 0 0,17 0-1,0-1-1,-17 1 1,17 0 0,0-1 0,1-17-1,-1 18 2,0 0-2,1 0 2,17-1-2,-18 1 2,0 17 6,1-17-6,17 0-2,0-1 1,-18-17 0,18 18 0,-18 0 0,18 17 0,0-17 8,0 17-8,0-17 0,0 0 0,0-1 0,0 19 0,0-18 0,0-1 0,-18 19 0,18-1-1,0-17 2,0 35-1,0-35 0,0 35 0,0 18 0,0-18 0,0 35 0,-35-35 0,35 0 0,0-17 0,0-1 0,0-17 0,0 17 0,0-17 0,0 17 0,0 1 0,0-18 0,0 17 0,0-17 1,0 17-2,0-17 1,18 17 0,-1-17 0,-17 0 0,18-1 2,-18 1-4,18 0 3,-18-1-2,18 1 2,-1 0 6,1 17-6,0-35-2,-1 36 2,1-36-2,17 17 2,-17 19-2,0-18 2,0 17-1,-1-17 0,1-1 0,0 1 0,17 0 15,-17-18-15,-18 17 0,17-17 8,1 36-8,0-36 0,0 0 0,-1 18 0,1-1 0,0 1 1,-1-18 6,1 0 8,0 0 10,-1 0-17,19 0-7,-18 35-2,17-35 2,0 18 0,-17-18-3,53 35 3,-36-35-2,1 0 1,-19 0 0,19 0 0,-19 0 0,19 0 0,-18 0 0,35 0 0,-18 0 0,18 0 0,18 0 0,0 0 0,17 0 0,1 0 0,-36 0 0,18 0 1,-18 0-2,0 0 1,0-17-1,0 17 3,0-36-2,-17 36-1,70-70 2,-35 52-2,-36 0 2,71 0-1,-53 1 0,-17-1 0,35 0 0,-54 1 0,36-36 0,0-1 0,-35 37 0,18-19 0,-19 19-2,19-37 4,-1 19-2,0 0 0,1 17 0,-18-17 0,35-19 0,0 19 0,-36 0-2,19-19 4,-1-16-2,-17 34 0,0 1 0,-1-18 0,19 0 0,-36 35-1,17-17 0,19-1 2,-18 1 0,-1-1-3,-17 19 3,0-1-1,18 0 0,-18 0 1,0-17-1,0 17-1,35 1 2,-35-1-2,0 0 8,0 1 2,0-1-9,0 0 0,0 0 0,0 1 8,0-1-8,0 0 0,0 1 8,0-1 0,0-18 0,0 19 16,0-1-24,0 0 16,0 1-8,-17 17 0,17-18 0,0 0-8,-18 1 0,18-1 9,0 0-1,-18 18-1,18-18 1,0 1 0,0-1 8,0 0-8,-17 18 0,17-17 0,0-1-8,-18 0 7,18 1 18,-18 17-24,18-18 7,-18 0 23,1 0-7,-1 1 17,18-1-18,-18 0-15,1 18-8,17-17 8,-18 17-7,0-18 7,18 0-1,-17 0 18,-1 18-18,18-17 115,-18 17-106</inkml:trace>
    </iact:actionData>
  </iact:action>
  <iact:action type="add" startTime="387867">
    <iact:property name="dataType"/>
    <iact:actionData xml:id="d75">
      <inkml:trace xmlns:inkml="http://www.w3.org/2003/InkML" xml:id="stk48" contextRef="#ctx0" brushRef="#br2">22604 10410 0,'0'0'4,"-18"0"1,-35-18 2,0-35 2,17 53-1,-34-35 1,16 17-2,19 0 2,-18 1-1,-18-1 0,18 0 0,-18-17 0,36 17-3,-36 18 5,-17-35-1,17 17-2,-18 0 1,-17-17 1,0 17-2,0-35 1,-36 53 0,53-35 1,-34-1-2,34 19 1,1-1 0,17 18 0,18-18-2,0 18 4,17 0-2,1 0 0,-1 0 0,19 0 0,-36 0 1,17 0-2,1 0 2,17 0-2,-17 0 1,17 0 0,-17 0 1,-1 18 7,-17 0-9,18-18 1,-18 17 1,-36 1-2,36 0 2,0-1-1,0 1 0,0 0-1,35 0 1,-17-1 0,17 1-1,18 0 1,-18-1 8,0 1-8,18 0 0,-17 17 0,17-17 0,-18 17 0,-17 1 0,35 17 0,-36 0 0,19-18 0,17 1 0,0 17 0,-54 18 0,54-36-1,0 18 2,0 0-1,0-17 0,0 17 0,0 18 0,0-18 0,0 0 0,0 0 0,0 18 0,0-18 0,18 0 0,-18 0 0,18 53 1,35-17-2,-53-1 1,53 1 1,-35 0-2,35-1 1,-18-17 0,18 0-1,-17-18 3,-19-36-3,1 1 1,0 0 0,17 0 0,-17-18 32,0 0-24,-1 0 8,1 0-16,0 0 0,-1 0 8,1 0-8,0 0 32,0-18-8,-1-18-16,1 1-7,17-18-2,18 0 2,1-18-1,-37 53 0,1-17 0,17 17-1,-17-17 1,0 17 0,17-17 1,1-1-1,-19 1 0,36-1-1,0 1 2,1 0-2,-19 17 0,-35 0 2,18 18-1,-1 0 49,1 0-49,0 0 0,35 0 0,-18 0 0,36-17 0,-18 17 0,0 0 0,-17 0 0,-19 0 0,1 0 64,0 0-64,-1 17 8,1 1-8,18 17 1,-19-17-1,1 17 0,35-17 0,-18 0 0,-17-18-1,35 35 2,-35-17-2,53 0 2,0-1-4,-18 19 6,0-18-3,18-18-1,-1 17 2,-34-17-2,17 0 1,-18 0 1,1 0-2,17 0 1,0 0 0,0 0 1,18 0-2,17 0 1,-70 0 0,17 0 0,1 0 0,-1-17 0,1-1 0,17 0 9,0-17-9,-18 17 0,36-17 0,-18-19 0,0 19 0,0-18 0,0-18 0,1 18-1,-19 0 1,0 17 0,-17-17-2,0 18 4,-18 0-3,17-19 2,-17 1-2,0 18 1,0-18 0,0 35 1,0-35-2,0 18 0,0-19 2,0 37-1,0-1 0,0 0 0,0-17 0,0 17 8,0 1 0,-17 17-8,-1-18 56,0 0-40,18 0-7,-35 18-10,35-17 1,-18 17 0,1-18 8,-1 18 48,0-18-55,0 1-2,1-1 2,-1 0 6,0 0-6,1 1 14,-1-1 17,0 18-16,1 0-16,17-18 0,-18 18 0,-18-17 0,36-1 8,-17 18-8,-1 0 8,-17-18 0,17 1-8,0 17-1</inkml:trace>
    </iact:actionData>
  </iact:action>
  <iact:action type="add" startTime="391307">
    <iact:property name="dataType"/>
    <iact:actionData xml:id="d76">
      <inkml:trace xmlns:inkml="http://www.w3.org/2003/InkML" xml:id="stk49" contextRef="#ctx0" brushRef="#br2">11364 6781 0,'-18'0'42,"18"-18"-35,-17 0 10,-1 18-9,0 0 0,18-17-3,-18 17 6,18-18-4,-17 18 2,17-18 31,-18 18 40,0 0-10,1 0-14,-1 0-15,0-18-33,-17 18 17,-1 0-10,1 0 2,17 0-9,-17 0-1,17 0 1,-17 0 1,17 0-4,0 0 6,1 0-4,-19 0 1,19 0 0,-19 0 1,18 0-2,1 0 2,-36 0 0,35 0-2,0 0 0,1 0 1,-19 0-1,18 0 1,1 0 0,-1 0 0,-17 0 0,-1 0 0,19 0 0,-19 0 0,18 0 8,1 0-7,-1 0 22,-17 0-6,17 18-11,0 0-5,1-18-1,17 18 8,-18-18-8,0 0 8,18 17 16,0 1-9,0 0 10,0-1 39,0 1-64,-18-18 0,18 18 8,0-1 56,0 1 56,0 0-112,0 0-8,0-1 8,0 1-8,18 0 0,-18-1 8,0 1-8,0 0 8,18 17-8,0 18 8,-1-35-7,-17 0-2,18 17 2,0-17-2,-1 35 2,1-35-1,0 17 0,-1 1 0,-17-19-1,36 1 2,-18 0-2,-1 35 2,19-18-1,-19-17 0,1 0 0,0-1 0,-1 1-2,1 17 4,0 1 5,0-19-6,-1 1-3,1 0 4,0 0-1,-18-1-3,17 1 18,1 0 0,-18-1 18,18-17-35,-18 18 1,17 0 0,1 0 0,-18 17 0,18-17 2,0-1-5,-1 1 19,1 0 1,0-18 14,-1 0-31,1 0 17,0 0-18,-1 0 25,1 0-16,0-18 145,-18 0-143,18 1 61,-1-1-39,-17 0-23,18 18 37,-18-17-29,18-1-11,-1 18 3,-17-18 8,18 0-9,0 18-8,-18-17 9,17-1-10,-17 0 7,18 18-5,-18-17 0,18 17 4,-18-18-2,0 0 3,18 0-4,-18 1 4,0-1-4,17 0-4,-17 1 2,0-1 0,0-17 0,0 17 0,0 0 0,0-35-1,18 35 2,0-35-2,-18 36 2,0-19-1,17 1 0,-17-1 1,0 19-2,0-19 1,0 18 0,0-17 0,0 17 0,18-17 0,-18 17 0,0 1 0,18-1 0,-18 0 0,0 0 16,0 1-18,0-1 20,0 0 79,0 1-97,0-19 10,-18 36-4,18-35-4,-18 17-4,1 0 11,17 1-9,-18 17 15,0-18-6,1 0 7,-1 18 56,0 0-40,0-17-32</inkml:trace>
    </iact:actionData>
  </iact:action>
  <iact:action type="add" startTime="405867">
    <iact:property name="dataType"/>
    <iact:actionData xml:id="d77">
      <inkml:trace xmlns:inkml="http://www.w3.org/2003/InkML" xml:id="stk50" contextRef="#ctx0" brushRef="#br2">13346 5895 0,'-17'0'26,"-1"0"13,-17 0-9,35-17-20,-18 17 6,0-18-8,0 18 0,1 0 8,-1-18-8,0 18 0,1 0 0,-1 0 0,-35 0 0,0 0 0,0 0 0,0 0 0,-1 0 0,1 0 0,0 0 1,-18-35-2,1 35 2,-37-18 5,54 18-6,-53-17 1,35 17-2,-17 0 1,-36 0 0,0 0 0,0 0 0,0 0-1,18 0 2,-36 0-1,1-18 0,52 18-1,1 0 2,17 0-1,0 0 0,18 0 0,18 0 0,-18 0 0,35 0 0,-18 0 0,1 0 0,17 0 0,-17 0 0,0 18 0,17-18 0,0 17 0,0-17 0,1 0 0,-1 18 8,0 0-8,18-1 8,-17-17-8,17 18 0,-18 0 0,18-1 8,-18 1 0,18 0 0,0 0-8,0-1 8,0 1-8,0 17 8,0-17 0,0 0-8,0-1 8,0 19 8,18-18-8,-18-1 0,0 1-8,18 0 0,-18-1 0,17 1 0,1 18-1,-18-19 2,18 1 0,-1 0 6,-17-1-1,18-17 12,-18 18-10,36 0-9,-19-18 2,1 17 0,0-17-2,-1 0-1,1 18 4,0-18-2,-1 0 16,19 18-8,-18-18 16,-1 0-20,19 0-9,-19 0 6,-17 18-1,36-18 0,-19 0 8,1 0-8,0 0 24,0 0-24,-1 0 8,19 0 0,-19 17-8,1-17 0,0 18 1,17-18-2,18 18 2,-35-18 6,0 0-7,-1 0 8,1 0-8,0 0 24,0 0-8,-1 0-16,1 0 0,17 0 0,-17 0 0,0 0 7,-1 0 10,1 17-17,0-17 8,0 18-7,-1-18-2,19 0 1,-19 18 0,1-18 0,17 18 1,-17-18-2,18 0 1,-19 17-2,1-17 4,0 0-2,-1 0 0,19 0 0,-19 18 0,19-18-1,-18 0 18,-1 0-9,1 0 8,0 0-8,17 0 0,-17 0 0,-1 0-9,1 0 2,0 0 7,0 0-8,17 0 7,-17 0-6,17 0-1,0-18 0,19 18 0,-1-17 1,-18 17-2,0 0 1,19 0 0,-1 0 0,-18 0 0,-17 0 0,17 0 0,-17 0 0,17 0-1,-17 0 10,0 0-9,17 0 0,-17 0 0,35 0 0,0 0 0,0 0 0,0 0 0,0 0 0,0 0 0,-17 0 0,-19 0-2,19 0 4,-1 0-3,-17 0 2,17 0-1,-17 0 0,35 0 0,-35 0 0,0 0 0,-1-18 0,1 0 0,0 18 7,-18-35 26,0 17-25,17-35-8,1 35 0,-18-17 0,0-1 0,0 19 0,0-19 0,18 19 0,-18-1 0,0 0 0,0 0 0,0 1 0,0-1 0,0 0 0,0 1 0,0-1-2,0 0 4,0 0 6,0 1-9,0-1 1,0-17 1,0 17-1,0 0 0,0 1 16,0-1-8,0 0 56,-18 0-64,0 1 32,18-1-16,-17 0 70,-1 18 108</inkml:trace>
    </iact:actionData>
  </iact:action>
  <iact:action type="add" startTime="417771">
    <iact:property name="dataType"/>
    <iact:actionData xml:id="d78">
      <inkml:trace xmlns:inkml="http://www.w3.org/2003/InkML" xml:id="stk51" contextRef="#ctx0" brushRef="#br2">12408 7099 0,'0'-17'41,"0"-1"-25,0-17 9,0 17-9,0-18-9,0 19 9,18-19-7,0 19-2,-18-1 1,17-18 1,-17 19-2,18-19 2,0 19-1,-18-1-1,17 0 9,1 1-8,-18-1 0,18 0 8,-18 0 0,18 1-6,-1 17 12,-17-18-14,18 18 39,0-18-22,-1 18-8,1 0-3,17-17 3,1-1 15,-18 18-24,-1 0 0,1 0 16,0 0 0,-1 0-16,19 0 22,-19-18-20,1 18-2,0 0 9,0 0 6,-1 0 25,1 0-31,0 0-10,-1 0 17,1 0-16,-18 18 0,18-18 7,-1 0 10,1 0 7,0 18-7,0-1 6,17 1 9,-17 0-8,-1-18-8,-17 17-15,18-17-1,-18 18 8,18-18-8,-1 18 16,1 0-8,-18-1-9,18-17 1,-18 18 0,18 0 0,-1-1 8,-17 1-8,18 17 16,-18-17-9,18 0-6,-1 0-1,-17-1 17,0 1-17,0 0 7,18-1-6,0 1-1,-18 0 6,0 0 1,0-1-4,0 1-3,0 0 0,0-1 0,0 19-1,0-19 2,0 19-2,0-18 2,0-1-1,0 1-1,0 0 1,0-1 1,0 1-2,0 18 10,0-1 6,0-17-7,0-1-8,-18 1 8,18 0 1,-18-1 6,18 1-7,-17-18-8,17 18 0,-18 0 0,0-1 0,1 1 7,-1 0 2,18-1-9,-18-17 0,0 0 17,1 18 15,-1-18-8,0 0-15,1 0-10,-1 0 0,0 0 8,1 0-5,17 18 4,-18-18 27,0 0-32,0 0 5,1 0-6,-1 0 1,0 0-2,1 0 2,-1 0-2,0 0 2,1-18 6,-1 18 9,0 0-8,-17-18 0,-1 18 1,19 0-10,-19 0 2,19 0 0,-1 0 7,0 0-1,18-17-5,-18 17-3,1 0 17,-1-18-1,18 0 9,-18 1-22,1 17-3,17-18 1,0 0 7,-18 0 2,18 1 7,0-1-17,0 0 2,0 1 5,0-1-4,0 0-2,0 1 0,0-19 0,0 18 0,0 1 0,0-1 0,0 0 0,0 1 0,0-19 0,0 1 0,0 17 0,0-17 0,0 17 0,0-17 6,0 17 12,0 0-18,0 0 6,0-17-4,0 17 5,0 1-6,0-1-1,18-18 16,-1 19 40</inkml:trace>
    </iact:actionData>
  </iact:action>
  <iact:action type="add" startTime="423099">
    <iact:property name="dataType"/>
    <iact:actionData xml:id="d79">
      <inkml:trace xmlns:inkml="http://www.w3.org/2003/InkML" xml:id="stk52" contextRef="#ctx0" brushRef="#br2">14550 8533 0,'0'0'3,"0"-17"3,0-19 10,0 19-8,0-19-2,18-17 2,-1 0 2,19-53-1,-19 53-1,1-36 0,18 18 0,-19 0 0,19 18 0,-1-17-1,0 16 1,-17 19 0,18-18 0,-1 17 0,-17 1 0,-1 0 0,19-1 0,-19 19 0,37-19 0,-19 18-1,-17 1 2,17-1-1,0 0 0,-17 1-2,18-1 4,-1 18-3,18 0 1,-18-18 0,1 1 0,-1-1 1,-17 18-2,17 0 1,-17 0 0,17 0 0,19 0 0,-1 0-2,-18 0 4,18 0-2,-17 0 0,-19 0 0,1 0 0,0 0 0,35 18 0,-36-1 0,37 1 1,-1 0-2,17 17 2,-34 0-1,35-17 0,-54 0 0,19 0-1,-19-1 2,1-17-2,-18 18 9,18-18-8,0 35 0,17-17 0,0 35 1,19-17-1,-1-1 0,-18-17-2,0-1 4,1 1-2,-18-18-1,-1 18 2,1-18-2,0 0 1,-1 18 0,1-18 0,0 17 1,-1 1-2,1 0 2,18-18-2,-1 35 2,36-17-2,-54-1 2,54 19-1,-53-36-1,35 35 2,-18-17-2,-17 0 2,0 17-1,35-17 0,-35 0 0,17 17 7,-17-17 1,-1-1-7,-17 1-2,18 17 2,0 1-2,-18-18 1,18 17 1,-18-17-2,17 17 9,1-17-8,-18-1 0,18 1-1,-1 35 2,1-17 7,-18-1 0,0-17-8,0 17 0,0-17 0,0 17-2,0 1 12,0-1-2,0-17 8,0 0-16,0-1 8,0 1-9,0 0 2,-18 17-1,-17-17 0,35-1 0,-18 19 1,18-18-3,-35 17 4,35 0-3,-18-35 1,0 18-2,1 18 4,-19-19-1,36 1-2,-17 0 2,-1-1-2,0 1 0,18 0 2,-35-1 0,17-17-2,0 18 2,1-18-2,-36 18 2,17 0-2,19-1 2,-19-17-2,-17 18 2,0 0-2,18-1 2,-19-17-3,-16 36 4,17-36-3,-1 35 2,-34 1-2,35-19 2,-18-17-2,0 36 2,18-36-2,-18 35 2,-17-35-2,-18 18 2,52-18-2,-16 18 2,-37-1-2,19-17 1,-1 0 0,1 0 0,-18 0 0,35 0 0,18 0 0,0 0 0,0 0 0,35 0 0,-17 0 0,-1 0 0,1 0 0,-18 0 0,0 0 0,35 0 0,0 0 0,-35-17 0,0-1 0,0 18 0,17-36 1,-34 36-2,34-17 0,19 17 2,-1 0-1,-18-18 0,19 0 8,17 1 0,-18-1 0,0-17-8,18-19-1,0 37 1,-17-54 1,17 53-1,0-35 0,0 0 0,0-18 0,0-35 0,-18 0 0,18 53-1,0-1 2,0 1-1,0 0 0,0 18 0,0-1 0,0 19 0,35-36 0,-17 35 0,0-18 1,35-17-3,-35 18 4,17 0-1,0 17-2,-17 0 1,-18 0-1,18 1 2,-1-1-2,1 18 33,-18-18-24,18 18-8,-18-17 0,18-19 8,-1 1-9</inkml:trace>
    </iact:actionData>
  </iact:action>
  <iact:action type="add" startTime="433739">
    <iact:property name="dataType"/>
    <iact:actionData xml:id="d80">
      <inkml:trace xmlns:inkml="http://www.w3.org/2003/InkML" xml:id="stk53" contextRef="#ctx0" brushRef="#br2">22073 8356 0,'0'0'3,"-18"0"3,0-35 2,1 35-2,-1-18 5,0-17-4,-17 17 2,-18-17-1,-36-54 0,18 36 0,1 0 0,-19 0 0,18 0 1,18 0-2,-18 17 1,54 19 0,-54-1 0,53 18 15,0 0-14,1 0 5,-1 0-7,-17 0 3,-1 0-2,-70 0 0,17 0 0,-52 0 0,17 35-2,0-35 4,36 36-1,-19-1-2,54-17 2,0 35-1,18-53-1,-18 53 1,35-35 0,-17 17 1,-1 1-1,1-19 0,-1 19 0,1 17 0,-36 0 0,36-18 0,-1 18 0,-17-17 0,0-1 0,35-17 0,-17 17 0,-18 1 0,-18 17 0,53-35 0,-17 17 0,17-17 0,-17 35 0,35-18-1,-18 1 2,1-1-2,-1 0 2,18 1-2,0-19 9,0 1 16,18 18-15,-1-19 0,19 1-9,-1 0-1,0 17 1,-17-35 0,53 36 1,-53-19-2,-1-17-2,1 18 7,17 0-8,1-18 4,-18 17 2,17 1 5,-17 0-6,-1-18-2,1 0 1,0 0 0,-1 0 0,1 0 0,0 0 0,0 0 0,-1 0 0,1 0 0,0 0-1,-1-18 2,19-17 0,-1-1 0,1 1-2,-1-18 1,36 0 0,0 35 0,35-53 0,-18 71-1,-17-35 0,0 17 2,0 0 0,-18 1-1,-18-1 0,36 18-1,17-53 2,-52 53-3,52-18 4,-17 0-3,18-17 2,-36 17-1,0 18-2,0 0 3,-35 0-1,-1 0 0,1 0 0,18-17 0,-19 17 1,1 0-2,17 0 2,18 0-1,-17 0-2,17 0 3,18 0-1,-18 17 0,0 1 0,18 0 1,-54-18-2,19 17 2,17 1-2,-35-18 2,17 18-1,36 17-1,-18 1 2,0-1 0,18 0-2,0 1-1,-18-19 4,0 19-2,-18-18 0,-17-18-1,0 0 1,-1 0 8,1 0-8,0 0 8,17 0-8,-35-18-1,0-18 2,0 19-1,0-36 0,0 0 0,0-36 0,0 18 0,0-35 0,-35 0 0,-1 35 0,1-18 1,0 1-1,17 35 0,-18-18 0,19 53 0,17-17 0,0 17 7,-18 0-7,0 1 40,18-1-32,-17 0 0,-1 18 0,-17-17-1</inkml:trace>
    </iact:actionData>
  </iact:action>
  <iact:action type="remove" startTime="441596">
    <iact:property name="style" value="instant"/>
    <iact:actionData xml:id="d81" ref="#d66"/>
  </iact:action>
  <iact:action type="remove" startTime="441639">
    <iact:property name="style" value="instant"/>
    <iact:actionData xml:id="d82" ref="#d65"/>
  </iact:action>
  <iact:action type="remove" startTime="441640">
    <iact:property name="style" value="instant"/>
    <iact:actionData xml:id="d83" ref="#d67"/>
  </iact:action>
  <iact:action type="remove" startTime="441640">
    <iact:property name="style" value="instant"/>
    <iact:actionData xml:id="d84" ref="#d68"/>
  </iact:action>
  <iact:action type="remove" startTime="441868">
    <iact:property name="style" value="instant"/>
    <iact:actionData xml:id="d85" ref="#d64"/>
  </iact:action>
  <iact:action type="remove" startTime="441906">
    <iact:property name="style" value="instant"/>
    <iact:actionData xml:id="d86" ref="#d63"/>
  </iact:action>
  <iact:action type="remove" startTime="442283">
    <iact:property name="style" value="instant"/>
    <iact:actionData xml:id="d87" ref="#d77"/>
  </iact:action>
  <iact:action type="remove" startTime="442466">
    <iact:property name="style" value="instant"/>
    <iact:actionData xml:id="d88" ref="#d76"/>
  </iact:action>
  <iact:action type="remove" startTime="442506">
    <iact:property name="style" value="instant"/>
    <iact:actionData xml:id="d89" ref="#d78"/>
  </iact:action>
  <iact:action type="remove" startTime="443140">
    <iact:property name="style" value="instant"/>
    <iact:actionData xml:id="d90" ref="#d69"/>
  </iact:action>
  <iact:action type="remove" startTime="443603">
    <iact:property name="style" value="instant"/>
    <iact:actionData xml:id="d91" ref="#d71"/>
  </iact:action>
  <iact:action type="remove" startTime="443659">
    <iact:property name="style" value="instant"/>
    <iact:actionData xml:id="d92" ref="#d79"/>
  </iact:action>
  <iact:action type="remove" startTime="444028">
    <iact:property name="style" value="instant"/>
    <iact:actionData xml:id="d93" ref="#d72"/>
  </iact:action>
  <iact:action type="remove" startTime="444057">
    <iact:property name="style" value="instant"/>
    <iact:actionData xml:id="d94" ref="#d74"/>
  </iact:action>
  <iact:action type="remove" startTime="444899">
    <iact:property name="style" value="instant"/>
    <iact:actionData xml:id="d95" ref="#d73"/>
  </iact:action>
  <iact:action type="remove" startTime="445035">
    <iact:property name="style" value="instant"/>
    <iact:actionData xml:id="d96" ref="#d70"/>
  </iact:action>
  <iact:action type="remove" startTime="445522">
    <iact:property name="style" value="instant"/>
    <iact:actionData xml:id="d97" ref="#d80"/>
  </iact:action>
  <iact:action type="remove" startTime="446019">
    <iact:property name="style" value="instant"/>
    <iact:actionData xml:id="d98" ref="#d75"/>
  </iact:action>
  <iact:action type="add" startTime="441203">
    <iact:property name="dataType" value="strokeEraser"/>
    <iact:actionData xml:id="d99">
      <inkml:trace xmlns:inkml="http://www.w3.org/2003/InkML" xml:id="stk54" contextRef="#ctx0" brushRef="#br1">12992 10269 0,'0'0'2,"35"-71"4,-17 0 2,-18 18 0,0-36 0,0 72 0,0-54 0,0 35 0,0-34 0,-35-19 0,-1 54 0,1-36 0,0 35 0,-1-17 0,-35 18 0,18-18-1,-53 0 2,-36-18-1,-17 35 0,-159-34 0,-107-19 0,-177-17 0,-159 53 0,0-53 0,-18-1 0,-35 1 0,265 53 0,53 53 0,266 0 0,89 0 0,88 0 0,70 0 57,72 0-58,70 0 2,195-71-1,159 53 0,248-52 0,36 34 0,141 1 0,-17 35 0,-54 0 0,-35 0 0,-89 0 38,1222 0-25,-1700 0-14,-211 0 7,-72-18 82,-18 18-88,1-18 0,-71 1-1,-36 17 2,-88-36-1,-142 1 1,-123-36-2,123 18 1,-88-18 0,141 53 0,54 1-1,70 17 36,-70 0-25,176 0-15,18 17-1,18-17 4,0 18 2,18-18 0,52 0 40,72 0-40,52 0 1,125 0-1,159 0-1,371 18 2,36-18-2,89 0 2,-89 0-1,-142 0 0,-230 0-1,-230 0 2,-106 0-2,-106 18 73,-18-1-63,-18 1-9,0 0 7,1-18-7,-19 17 1,19-17-2,-72 36 1,-53-1 1,-35 18-1,-141 18 0,-107 18-1,-124 70 15,-52-17-20,34-18 0,18 35 6,89-71-2,106 19 2,71-37 0,124-52 0,70 35 0,71-53 0,18 18 16,18 0-16,53-1 0,-18 1 0,0 0 0,71 17 0,-35-35 0,52 18 0,72-18 0,-36 0 0,88 0 0,107 0 10,106-71-14,70 18-3,-34 0 9,70 35-3,-248 18 10,-53 0-13,-123 0 1,-90 18 1,-52 0 2,-18-1 0,0 19 15,0-1-14,0-17-1,0-1 8,0 1 8,-18 0-8,-35-18-8,18 35 0,-36 1 0,0 17 0,-53 18-1,18 35 2,-35-35-1,52-18 0,-35 18 0,0-54 0,36 19 0,-1-36 0,1 0 0,-1 17 0,36 1 0,36-18 0,34 0 41,19 18-42,-1-18 2,18 35-1,71-35 0,0 18 0,53 35 0,-18-35 0,36-18 0,-18 53 0,35-35 0,-35 35 0,-35 0 0,0-18 0,-36 1 0,0 17 0,-53-18 0,-18-17 0,-35 0 24,0-1-8,-35 19 0,-36-36-16,-53 17 0,-35 1 0,-53 35 0,-1 36 0,-35 35 0,-35 53 0,18 17 0,-72 90 0,1-1 0,35 0 0,-35 18 0,-71 142 20,-71 318-24,336-495 6,125-89-8,17-89 1,0-35 5,0-35 0,17-18 24,1 0-24,17 18 8,-17-18-8,17 0 0,-17 0 0,71 0 0,-1 0 0,107-71 0,-71-18 0,106-34 0,-88 34 0,-36 18 0,-53 18 0,0 53 0,-35-35 0,-1 35 32,-17 17-8,18 36-24,-18 1 0,0-1 0,0 35 0,0-17 0,0-18 0,0-17 0,0-1 0,0-17 8,0-1 24,18-17-32,-1 0 0,54 0 0,18-88 0,70-18 0,71-89 0,-35-71 10,230-70-14,-18-18 3,-142 124-4,142-107 5,-106 54 0,18-36 0,-71 89 9,-107 71-13,-52 53-1,-36 35 5,0 0 0,-35 36 0,-18 52 73,0 54-73,0 0 0,0 17 0,0 36 0,0 36 0,-71 88 0,18-89 0,-36 177 0,-52 125 0,34-54 1,37 35-1,34-105-1,-17-89 2,18-107-3,35-88 3,0-88 80,17 0-82,37-54 1,16-17 0,37-53 0,34-89 21,567-815-11,-141 320-13,-320 477-1,-87 142 3,-54 18 1,-18 35 0,-70 54 0,0 17 0,0 0 41,-1 35-41,1 0 0,53 125 0,-18 17 0,71 159 0,-18 54 0,18 17 1,-36-88-2,-70 52 1,35-70 0,-17-17 1,-19-54-2,-17-53 2,0-71-2,0-35 1,0-36-1,0-17 2,0 0 7,0-36 64,0-17-72,0-19 0,0-16 0,0-72 0,0 18 1,0 53-1,0 0-2,0 18 11,0 36 23,-17 17-8,-19 0-8,1 0-17,-36 17 2,18-17-1,-71 36 0,18 17 0,0 0 0,70-35 0,1 17-1,52-35 98,-17-35-96,36-1-2,-36 18 1,18-52 0,-18 52 0,0 0-1,0-17 2,0 17 7,0 0-9,-18 1 2,0 17-1,0 0 0,-17-18-1,-36 18 2,0-18-1,-70 18-1,-54 0 2,18 0-1,-53 0 0,-71 0 10,-88 0-13,-54 0 3,18 0-6,178 0 5,52 0 1,36-35 0,35 35 0,17 0-1,37-53 2,-37 53-1,-16-71-1,16 53 2,-105-53-1,0 1 0,-89-19 0,53 18-1,35 18 9,1 0-13,0 18 8,52 17-9,-34-17 7,17 17-1,17-18 0,-34 36 0,34 0 0,19 0-1,52 0 1,71 0 1,1 0 7,34 0 8,1 18-8,0-18-9,0 0 2,-1 18-1,1-18 7,0 0 1,-1 0 9,1 0-18,17 0 2,54 18-2,17 17 1,0 0 1,18 1-1,18 35 0,17-36-1,-17 18 1,-1-35 1,1 35-1,-36-18 0,18 1 0,35-1 0,18 1 0,18-36-1,35 0 2,71 0-1,71-36-1,17-52 2,71-1-2,107-35 2,-36-17-2,88-36 1,-17 70 0,53 1 0,-88 0 0,-54-53 1,-141 17-2,-18-35 1,-71-53 0,18-18 0,-89 18 4,-17 35 0,-1-35-11,-105 70 6,-1 54 1,-34 0 0,-19 35 0,-17 18 0,-1 35 0,-17-17 57,0-18-57,0-18 0,0 0 0,0 36 0,0-1 0,0 19 0,0-19-1,0 19 10,18 17 6,0 0-14,17 17 15,-17 1-16,-18 35-1,18 36 2,-1-36-1,-17 35 0,18 18 1,17 54-2,-17 17 1,17 53 0,89 36 0,-53-54 0,53-17 2,-35-71-4,-19-18 2,-34-53 0,-19-35 0,1-18 0,-18 17-1,0 1 26,18 0-9,-18 17-16,18-17 0,-18 17-1,17 18 2,1 1 1,-18 52 7,0 53-15,18 54 1,-18 52 4,0 54 2,35 230-1,-35-178-1,-18-140 1,1-125 1,-1-71-1,18-17 32,-18-18-24,1 0 15,-1 0 57,0 0-80,-17 0 1,-1 0-2,19 0 9,-1 0 8,18-18-16,-18-17 8,18-1-8,0-17 1,-17 0-2,-19 0 1,18-35 1,1-19-2,-19 19 1,36-36 0,-35-53 0,0-53 0,-1 0 0,-35-71 0,-17 17 1,-1-17-2,-17-17 1,35 34 0,-35-17 1,-35-35-1,-36-53-1,17 17 1,1 0 0,-71-18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t>05/01/2019</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t>‹#›</a:t>
            </a:fld>
            <a:endParaRPr lang="es-ES_tradnl" dirty="0"/>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BPMN</a:t>
            </a:r>
          </a:p>
          <a:p>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668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2</a:t>
            </a:fld>
            <a:endParaRPr lang="es-ES_tradnl" dirty="0"/>
          </a:p>
        </p:txBody>
      </p:sp>
    </p:spTree>
    <p:extLst>
      <p:ext uri="{BB962C8B-B14F-4D97-AF65-F5344CB8AC3E}">
        <p14:creationId xmlns:p14="http://schemas.microsoft.com/office/powerpoint/2010/main" val="3316389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3</a:t>
            </a:fld>
            <a:endParaRPr lang="es-ES_tradnl" dirty="0"/>
          </a:p>
        </p:txBody>
      </p:sp>
    </p:spTree>
    <p:extLst>
      <p:ext uri="{BB962C8B-B14F-4D97-AF65-F5344CB8AC3E}">
        <p14:creationId xmlns:p14="http://schemas.microsoft.com/office/powerpoint/2010/main" val="277844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7</a:t>
            </a:fld>
            <a:endParaRPr lang="es-ES_tradnl" dirty="0"/>
          </a:p>
        </p:txBody>
      </p:sp>
    </p:spTree>
    <p:extLst>
      <p:ext uri="{BB962C8B-B14F-4D97-AF65-F5344CB8AC3E}">
        <p14:creationId xmlns:p14="http://schemas.microsoft.com/office/powerpoint/2010/main" val="383232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11</a:t>
            </a:fld>
            <a:endParaRPr lang="es-ES_tradnl" dirty="0"/>
          </a:p>
        </p:txBody>
      </p:sp>
    </p:spTree>
    <p:extLst>
      <p:ext uri="{BB962C8B-B14F-4D97-AF65-F5344CB8AC3E}">
        <p14:creationId xmlns:p14="http://schemas.microsoft.com/office/powerpoint/2010/main" val="542945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37</a:t>
            </a:fld>
            <a:endParaRPr lang="es-ES_tradnl" dirty="0"/>
          </a:p>
        </p:txBody>
      </p:sp>
    </p:spTree>
    <p:extLst>
      <p:ext uri="{BB962C8B-B14F-4D97-AF65-F5344CB8AC3E}">
        <p14:creationId xmlns:p14="http://schemas.microsoft.com/office/powerpoint/2010/main" val="1169195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5339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865762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5695272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1405558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937785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763177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6889146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2277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198786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4733032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84278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919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43807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30804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26947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54839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903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24015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0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19400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6439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0006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25338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15028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09759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89840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625737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899221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19432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8969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50303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7559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64169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2201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693163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85426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Clear whitout slide 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145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Color Background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76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Color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3107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Color Background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900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Color Background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21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20767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Color Background 5">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50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Color Background 6">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715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720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229019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365966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00452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023529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042268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998855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449211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8077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941318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182067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15867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42406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950679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044622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79786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655018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118439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70885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88942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7650038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293641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60137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019823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90011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303923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906410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0142225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8826653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8661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09717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735798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996999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910683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153807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1442594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442772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9188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529329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54310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32740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849841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663880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527691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543530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197100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828422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922865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0431549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462688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554032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640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949464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176808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333161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032661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896038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03834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5494943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15343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091250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73969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2714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image" Target="../media/image3.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image" Target="../media/image3.png"/><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23BF02-B4C6-4694-88DF-50AD00B2DB53}"/>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21" r:id="rId2"/>
    <p:sldLayoutId id="2147483720" r:id="rId3"/>
    <p:sldLayoutId id="2147483719" r:id="rId4"/>
    <p:sldLayoutId id="2147483713" r:id="rId5"/>
    <p:sldLayoutId id="2147483718" r:id="rId6"/>
    <p:sldLayoutId id="2147483717" r:id="rId7"/>
    <p:sldLayoutId id="2147483716" r:id="rId8"/>
    <p:sldLayoutId id="2147483715" r:id="rId9"/>
    <p:sldLayoutId id="2147483714" r:id="rId10"/>
    <p:sldLayoutId id="2147483711" r:id="rId11"/>
    <p:sldLayoutId id="2147483712" r:id="rId12"/>
    <p:sldLayoutId id="2147483727" r:id="rId13"/>
    <p:sldLayoutId id="2147483748" r:id="rId14"/>
    <p:sldLayoutId id="2147483750" r:id="rId15"/>
    <p:sldLayoutId id="2147483747" r:id="rId16"/>
    <p:sldLayoutId id="2147483749" r:id="rId17"/>
    <p:sldLayoutId id="2147483740" r:id="rId18"/>
    <p:sldLayoutId id="2147483741" r:id="rId19"/>
    <p:sldLayoutId id="2147483739" r:id="rId20"/>
    <p:sldLayoutId id="2147483746" r:id="rId21"/>
    <p:sldLayoutId id="2147483745" r:id="rId22"/>
    <p:sldLayoutId id="2147483742" r:id="rId23"/>
    <p:sldLayoutId id="2147483743" r:id="rId24"/>
    <p:sldLayoutId id="2147483744" r:id="rId25"/>
    <p:sldLayoutId id="2147483738" r:id="rId26"/>
    <p:sldLayoutId id="2147483737" r:id="rId27"/>
    <p:sldLayoutId id="2147483726" r:id="rId28"/>
    <p:sldLayoutId id="2147483722" r:id="rId29"/>
    <p:sldLayoutId id="2147483723" r:id="rId30"/>
    <p:sldLayoutId id="2147483725" r:id="rId31"/>
    <p:sldLayoutId id="2147483724" r:id="rId32"/>
    <p:sldLayoutId id="2147483735" r:id="rId33"/>
    <p:sldLayoutId id="214748373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FB7C38-90C2-48D4-B3D5-4B1568A720BA}"/>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610404530"/>
      </p:ext>
    </p:extLst>
  </p:cSld>
  <p:clrMap bg1="lt1" tx1="dk1" bg2="lt2" tx2="dk2" accent1="accent1" accent2="accent2" accent3="accent3" accent4="accent4" accent5="accent5" accent6="accent6" hlink="hlink" folHlink="folHlink"/>
  <p:sldLayoutIdLst>
    <p:sldLayoutId id="2147483710" r:id="rId1"/>
    <p:sldLayoutId id="2147483728" r:id="rId2"/>
    <p:sldLayoutId id="2147483733" r:id="rId3"/>
    <p:sldLayoutId id="2147483729" r:id="rId4"/>
    <p:sldLayoutId id="2147483730" r:id="rId5"/>
    <p:sldLayoutId id="2147483731" r:id="rId6"/>
    <p:sldLayoutId id="21474837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a16="http://schemas.microsoft.com/office/drawing/2014/main" id="{43DC9EC2-A8D8-46B8-B0B1-129A69C37370}"/>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cxnSp>
        <p:nvCxnSpPr>
          <p:cNvPr id="4" name="Straight Connector 3">
            <a:extLst>
              <a:ext uri="{FF2B5EF4-FFF2-40B4-BE49-F238E27FC236}">
                <a16:creationId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17734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390156" y="117562"/>
            <a:ext cx="1665352" cy="580527"/>
          </a:xfrm>
          <a:prstGeom prst="rect">
            <a:avLst/>
          </a:prstGeom>
        </p:spPr>
      </p:pic>
      <p:sp>
        <p:nvSpPr>
          <p:cNvPr id="6" name="Rectangle 5">
            <a:extLst>
              <a:ext uri="{FF2B5EF4-FFF2-40B4-BE49-F238E27FC236}">
                <a16:creationId xmlns:a16="http://schemas.microsoft.com/office/drawing/2014/main" id="{8EE7E92E-F808-481A-9BB4-1E4B270CEE6C}"/>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90699954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820"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8.png"/><Relationship Id="rId5" Type="http://schemas.microsoft.com/office/2011/relationships/inkAction" Target="../ink/inkAction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5.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5.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5.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5.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5.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8.png"/><Relationship Id="rId5" Type="http://schemas.microsoft.com/office/2011/relationships/inkAction" Target="../ink/inkAction3.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5.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5.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microsoft.com/office/2011/relationships/inkAction" Target="../ink/inkAction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6F147F-C497-4FDA-958F-9D181C39771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8717" y="511897"/>
            <a:ext cx="2351113" cy="819578"/>
          </a:xfrm>
          <a:prstGeom prst="rect">
            <a:avLst/>
          </a:prstGeom>
        </p:spPr>
      </p:pic>
      <p:sp>
        <p:nvSpPr>
          <p:cNvPr id="3" name="Rectangle 2"/>
          <p:cNvSpPr/>
          <p:nvPr/>
        </p:nvSpPr>
        <p:spPr>
          <a:xfrm>
            <a:off x="6739759" y="1"/>
            <a:ext cx="2380593" cy="957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dirty="0">
              <a:solidFill>
                <a:prstClr val="white"/>
              </a:solidFill>
              <a:latin typeface="Calibri" panose="020F0502020204030204"/>
            </a:endParaRPr>
          </a:p>
        </p:txBody>
      </p:sp>
      <p:sp>
        <p:nvSpPr>
          <p:cNvPr id="6" name="Text Placeholder 1">
            <a:extLst>
              <a:ext uri="{FF2B5EF4-FFF2-40B4-BE49-F238E27FC236}">
                <a16:creationId xmlns:a16="http://schemas.microsoft.com/office/drawing/2014/main" id="{83893687-A2C9-405B-A571-BAB7736740DD}"/>
              </a:ext>
            </a:extLst>
          </p:cNvPr>
          <p:cNvSpPr txBox="1">
            <a:spLocks/>
          </p:cNvSpPr>
          <p:nvPr/>
        </p:nvSpPr>
        <p:spPr>
          <a:xfrm>
            <a:off x="113619" y="2511939"/>
            <a:ext cx="4926731" cy="576956"/>
          </a:xfrm>
          <a:prstGeom prst="rect">
            <a:avLst/>
          </a:prstGeom>
        </p:spPr>
        <p:txBody>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indent="0" algn="ctr" defTabSz="914378">
              <a:spcBef>
                <a:spcPts val="1000"/>
              </a:spcBef>
              <a:buNone/>
              <a:defRPr/>
            </a:pPr>
            <a:r>
              <a:rPr lang="en-US" sz="2800"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rPr>
              <a:t>Business  Process Model </a:t>
            </a:r>
          </a:p>
          <a:p>
            <a:pPr marL="0" indent="0" algn="ctr" defTabSz="914378">
              <a:spcBef>
                <a:spcPts val="1000"/>
              </a:spcBef>
              <a:buNone/>
              <a:defRPr/>
            </a:pPr>
            <a:r>
              <a:rPr lang="en-US" sz="2800"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rPr>
              <a:t>and Notation</a:t>
            </a:r>
          </a:p>
        </p:txBody>
      </p:sp>
      <p:sp>
        <p:nvSpPr>
          <p:cNvPr id="7" name="Text Placeholder 1">
            <a:extLst>
              <a:ext uri="{FF2B5EF4-FFF2-40B4-BE49-F238E27FC236}">
                <a16:creationId xmlns:a16="http://schemas.microsoft.com/office/drawing/2014/main" id="{8507CF7A-0AE6-45E8-9920-9E14D0FAB71F}"/>
              </a:ext>
            </a:extLst>
          </p:cNvPr>
          <p:cNvSpPr txBox="1">
            <a:spLocks/>
          </p:cNvSpPr>
          <p:nvPr/>
        </p:nvSpPr>
        <p:spPr>
          <a:xfrm>
            <a:off x="1324282" y="2847477"/>
            <a:ext cx="1742133" cy="241418"/>
          </a:xfrm>
          <a:prstGeom prst="rect">
            <a:avLst/>
          </a:prstGeom>
        </p:spPr>
        <p:txBody>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indent="0" algn="ctr" defTabSz="914378">
              <a:spcBef>
                <a:spcPts val="1000"/>
              </a:spcBef>
              <a:buNone/>
              <a:defRPr/>
            </a:pPr>
            <a:endParaRPr lang="en-US" sz="1350"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pic>
        <p:nvPicPr>
          <p:cNvPr id="4" name="Picture 2" descr="BPMN-TM-logo mod 2">
            <a:extLst>
              <a:ext uri="{FF2B5EF4-FFF2-40B4-BE49-F238E27FC236}">
                <a16:creationId xmlns:a16="http://schemas.microsoft.com/office/drawing/2014/main" id="{0AD6F26D-903B-44F8-9ACE-C433004F9FF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404647" y="2214167"/>
            <a:ext cx="2482942" cy="1172500"/>
          </a:xfrm>
          <a:prstGeom prst="rect">
            <a:avLst/>
          </a:prstGeom>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D502DE37-9D48-4080-81A3-DB3FEC3F052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4043864495"/>
      </p:ext>
    </p:extLst>
  </p:cSld>
  <p:clrMapOvr>
    <a:masterClrMapping/>
  </p:clrMapOvr>
  <mc:AlternateContent xmlns:mc="http://schemas.openxmlformats.org/markup-compatibility/2006">
    <mc:Choice xmlns:p14="http://schemas.microsoft.com/office/powerpoint/2010/main" Requires="p14">
      <p:transition spd="slow" p14:dur="2000" advTm="18140"/>
    </mc:Choice>
    <mc:Fallback>
      <p:transition spd="slow" advTm="18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816266" cy="523220"/>
          </a:xfrm>
          <a:prstGeom prst="rect">
            <a:avLst/>
          </a:prstGeom>
          <a:noFill/>
        </p:spPr>
        <p:txBody>
          <a:bodyPr wrap="none" rtlCol="0">
            <a:spAutoFit/>
          </a:bodyPr>
          <a:lstStyle/>
          <a:p>
            <a:r>
              <a:rPr lang="en-IN" sz="2800" b="1" dirty="0">
                <a:solidFill>
                  <a:schemeClr val="accent2"/>
                </a:solidFill>
              </a:rPr>
              <a:t>Start Event</a:t>
            </a:r>
          </a:p>
        </p:txBody>
      </p:sp>
      <p:pic>
        <p:nvPicPr>
          <p:cNvPr id="3" name="Picture 2">
            <a:extLst>
              <a:ext uri="{FF2B5EF4-FFF2-40B4-BE49-F238E27FC236}">
                <a16:creationId xmlns:a16="http://schemas.microsoft.com/office/drawing/2014/main" id="{433B5DCC-8455-4570-891D-1C0F68E46F71}"/>
              </a:ext>
            </a:extLst>
          </p:cNvPr>
          <p:cNvPicPr>
            <a:picLocks noChangeAspect="1"/>
          </p:cNvPicPr>
          <p:nvPr/>
        </p:nvPicPr>
        <p:blipFill rotWithShape="1">
          <a:blip r:embed="rId4"/>
          <a:srcRect l="49187" t="10551" r="22114"/>
          <a:stretch/>
        </p:blipFill>
        <p:spPr>
          <a:xfrm>
            <a:off x="3364088" y="858011"/>
            <a:ext cx="2415824" cy="3969344"/>
          </a:xfrm>
          <a:prstGeom prst="rect">
            <a:avLst/>
          </a:prstGeom>
          <a:ln w="28575">
            <a:solidFill>
              <a:schemeClr val="accent1"/>
            </a:solidFill>
          </a:ln>
        </p:spPr>
      </p:pic>
      <p:pic>
        <p:nvPicPr>
          <p:cNvPr id="4" name="Audio 3">
            <a:hlinkClick r:id="" action="ppaction://media"/>
            <a:extLst>
              <a:ext uri="{FF2B5EF4-FFF2-40B4-BE49-F238E27FC236}">
                <a16:creationId xmlns:a16="http://schemas.microsoft.com/office/drawing/2014/main" id="{92DBAC93-A437-4C71-99A5-0EA56059C4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163624455"/>
      </p:ext>
    </p:extLst>
  </p:cSld>
  <p:clrMapOvr>
    <a:masterClrMapping/>
  </p:clrMapOvr>
  <mc:AlternateContent xmlns:mc="http://schemas.openxmlformats.org/markup-compatibility/2006">
    <mc:Choice xmlns:p14="http://schemas.microsoft.com/office/powerpoint/2010/main" Requires="p14">
      <p:transition spd="slow" p14:dur="2000" advTm="393992"/>
    </mc:Choice>
    <mc:Fallback>
      <p:transition spd="slow" advTm="393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038717" cy="523220"/>
          </a:xfrm>
          <a:prstGeom prst="rect">
            <a:avLst/>
          </a:prstGeom>
          <a:noFill/>
        </p:spPr>
        <p:txBody>
          <a:bodyPr wrap="none" rtlCol="0">
            <a:spAutoFit/>
          </a:bodyPr>
          <a:lstStyle/>
          <a:p>
            <a:r>
              <a:rPr lang="en-IN" sz="2800" b="1" dirty="0">
                <a:solidFill>
                  <a:schemeClr val="accent2"/>
                </a:solidFill>
              </a:rPr>
              <a:t>Intermediate Event</a:t>
            </a:r>
          </a:p>
        </p:txBody>
      </p:sp>
      <p:pic>
        <p:nvPicPr>
          <p:cNvPr id="3" name="Picture 2">
            <a:extLst>
              <a:ext uri="{FF2B5EF4-FFF2-40B4-BE49-F238E27FC236}">
                <a16:creationId xmlns:a16="http://schemas.microsoft.com/office/drawing/2014/main" id="{CFCADFD3-7D42-412D-8DBB-E7A34E826B25}"/>
              </a:ext>
            </a:extLst>
          </p:cNvPr>
          <p:cNvPicPr>
            <a:picLocks noChangeAspect="1"/>
          </p:cNvPicPr>
          <p:nvPr/>
        </p:nvPicPr>
        <p:blipFill rotWithShape="1">
          <a:blip r:embed="rId5"/>
          <a:stretch/>
        </p:blipFill>
        <p:spPr>
          <a:xfrm>
            <a:off x="1176961" y="809426"/>
            <a:ext cx="2684804" cy="3839720"/>
          </a:xfrm>
          <a:prstGeom prst="rect">
            <a:avLst/>
          </a:prstGeom>
          <a:ln w="28575">
            <a:solidFill>
              <a:schemeClr val="accent1"/>
            </a:solidFill>
          </a:ln>
        </p:spPr>
      </p:pic>
      <p:pic>
        <p:nvPicPr>
          <p:cNvPr id="5" name="Picture 4">
            <a:extLst>
              <a:ext uri="{FF2B5EF4-FFF2-40B4-BE49-F238E27FC236}">
                <a16:creationId xmlns:a16="http://schemas.microsoft.com/office/drawing/2014/main" id="{6E931763-22AE-4DA5-82A7-02941CB08156}"/>
              </a:ext>
            </a:extLst>
          </p:cNvPr>
          <p:cNvPicPr>
            <a:picLocks noChangeAspect="1"/>
          </p:cNvPicPr>
          <p:nvPr/>
        </p:nvPicPr>
        <p:blipFill>
          <a:blip r:embed="rId6"/>
          <a:stretch>
            <a:fillRect/>
          </a:stretch>
        </p:blipFill>
        <p:spPr>
          <a:xfrm>
            <a:off x="4180580" y="809426"/>
            <a:ext cx="3495864" cy="3839720"/>
          </a:xfrm>
          <a:prstGeom prst="rect">
            <a:avLst/>
          </a:prstGeom>
          <a:ln w="28575">
            <a:solidFill>
              <a:schemeClr val="accent1"/>
            </a:solidFill>
          </a:ln>
        </p:spPr>
      </p:pic>
      <p:pic>
        <p:nvPicPr>
          <p:cNvPr id="4" name="Audio 3">
            <a:hlinkClick r:id="" action="ppaction://media"/>
            <a:extLst>
              <a:ext uri="{FF2B5EF4-FFF2-40B4-BE49-F238E27FC236}">
                <a16:creationId xmlns:a16="http://schemas.microsoft.com/office/drawing/2014/main" id="{0F669522-D1AD-49A9-8E6B-59ED8BED79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638554043"/>
      </p:ext>
    </p:extLst>
  </p:cSld>
  <p:clrMapOvr>
    <a:masterClrMapping/>
  </p:clrMapOvr>
  <mc:AlternateContent xmlns:mc="http://schemas.openxmlformats.org/markup-compatibility/2006">
    <mc:Choice xmlns:p14="http://schemas.microsoft.com/office/powerpoint/2010/main" Requires="p14">
      <p:transition spd="slow" p14:dur="2000" advTm="289644"/>
    </mc:Choice>
    <mc:Fallback>
      <p:transition spd="slow" advTm="289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653081" cy="523220"/>
          </a:xfrm>
          <a:prstGeom prst="rect">
            <a:avLst/>
          </a:prstGeom>
          <a:noFill/>
        </p:spPr>
        <p:txBody>
          <a:bodyPr wrap="none" rtlCol="0">
            <a:spAutoFit/>
          </a:bodyPr>
          <a:lstStyle/>
          <a:p>
            <a:r>
              <a:rPr lang="en-IN" sz="2800" b="1" dirty="0">
                <a:solidFill>
                  <a:schemeClr val="accent2"/>
                </a:solidFill>
              </a:rPr>
              <a:t>End Event</a:t>
            </a:r>
          </a:p>
        </p:txBody>
      </p:sp>
      <p:pic>
        <p:nvPicPr>
          <p:cNvPr id="3" name="Picture 2">
            <a:extLst>
              <a:ext uri="{FF2B5EF4-FFF2-40B4-BE49-F238E27FC236}">
                <a16:creationId xmlns:a16="http://schemas.microsoft.com/office/drawing/2014/main" id="{8843511E-BA8C-4527-B5AD-AD24B010D3AC}"/>
              </a:ext>
            </a:extLst>
          </p:cNvPr>
          <p:cNvPicPr>
            <a:picLocks noChangeAspect="1"/>
          </p:cNvPicPr>
          <p:nvPr/>
        </p:nvPicPr>
        <p:blipFill>
          <a:blip r:embed="rId4"/>
          <a:stretch>
            <a:fillRect/>
          </a:stretch>
        </p:blipFill>
        <p:spPr>
          <a:xfrm>
            <a:off x="3488919" y="898878"/>
            <a:ext cx="2166162" cy="3729566"/>
          </a:xfrm>
          <a:prstGeom prst="rect">
            <a:avLst/>
          </a:prstGeom>
          <a:ln w="28575">
            <a:solidFill>
              <a:schemeClr val="accent1"/>
            </a:solidFill>
          </a:ln>
        </p:spPr>
      </p:pic>
      <p:pic>
        <p:nvPicPr>
          <p:cNvPr id="4" name="Audio 3">
            <a:hlinkClick r:id="" action="ppaction://media"/>
            <a:extLst>
              <a:ext uri="{FF2B5EF4-FFF2-40B4-BE49-F238E27FC236}">
                <a16:creationId xmlns:a16="http://schemas.microsoft.com/office/drawing/2014/main" id="{7AA02221-579E-46F3-A589-FBA0090CD3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115868140"/>
      </p:ext>
    </p:extLst>
  </p:cSld>
  <p:clrMapOvr>
    <a:masterClrMapping/>
  </p:clrMapOvr>
  <mc:AlternateContent xmlns:mc="http://schemas.openxmlformats.org/markup-compatibility/2006">
    <mc:Choice xmlns:p14="http://schemas.microsoft.com/office/powerpoint/2010/main" Requires="p14">
      <p:transition spd="slow" p14:dur="2000" advTm="130884"/>
    </mc:Choice>
    <mc:Fallback>
      <p:transition spd="slow" advTm="130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2E095611-F1C2-4E6A-9288-D3ACFE1BFB52}"/>
              </a:ext>
            </a:extLst>
          </p:cNvPr>
          <p:cNvSpPr>
            <a:spLocks noGrp="1"/>
          </p:cNvSpPr>
          <p:nvPr>
            <p:ph type="body" sz="quarter" idx="10"/>
          </p:nvPr>
        </p:nvSpPr>
        <p:spPr>
          <a:xfrm>
            <a:off x="476373" y="1994794"/>
            <a:ext cx="4163457" cy="576956"/>
          </a:xfrm>
        </p:spPr>
        <p:txBody>
          <a:bodyPr/>
          <a:lstStyle/>
          <a:p>
            <a:r>
              <a:rPr lang="en-IN" dirty="0"/>
              <a:t>Activity</a:t>
            </a:r>
          </a:p>
        </p:txBody>
      </p:sp>
      <p:sp>
        <p:nvSpPr>
          <p:cNvPr id="9" name="Text Placeholder 2">
            <a:extLst>
              <a:ext uri="{FF2B5EF4-FFF2-40B4-BE49-F238E27FC236}">
                <a16:creationId xmlns:a16="http://schemas.microsoft.com/office/drawing/2014/main" id="{71E0C74C-EDF7-4B66-9423-B9C6FBE752BE}"/>
              </a:ext>
            </a:extLst>
          </p:cNvPr>
          <p:cNvSpPr>
            <a:spLocks noGrp="1"/>
          </p:cNvSpPr>
          <p:nvPr>
            <p:ph type="body" sz="quarter" idx="11"/>
          </p:nvPr>
        </p:nvSpPr>
        <p:spPr>
          <a:xfrm>
            <a:off x="476373" y="2616230"/>
            <a:ext cx="5173578" cy="221850"/>
          </a:xfrm>
        </p:spPr>
        <p:txBody>
          <a:bodyPr/>
          <a:lstStyle/>
          <a:p>
            <a:r>
              <a:rPr lang="en-US" dirty="0"/>
              <a:t>Tasks, Sub Process, </a:t>
            </a:r>
            <a:r>
              <a:rPr lang="en-US" dirty="0" err="1"/>
              <a:t>Adhoc</a:t>
            </a:r>
            <a:r>
              <a:rPr lang="en-US" dirty="0"/>
              <a:t> Sub Process, Transaction, Event Sub Process, Call Activity</a:t>
            </a:r>
            <a:endParaRPr lang="en-IN" dirty="0"/>
          </a:p>
        </p:txBody>
      </p:sp>
      <p:pic>
        <p:nvPicPr>
          <p:cNvPr id="2" name="Audio 1">
            <a:hlinkClick r:id="" action="ppaction://media"/>
            <a:extLst>
              <a:ext uri="{FF2B5EF4-FFF2-40B4-BE49-F238E27FC236}">
                <a16:creationId xmlns:a16="http://schemas.microsoft.com/office/drawing/2014/main" id="{81DD551E-7B9A-4337-9A92-574B984D77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952990263"/>
      </p:ext>
    </p:extLst>
  </p:cSld>
  <p:clrMapOvr>
    <a:masterClrMapping/>
  </p:clrMapOvr>
  <mc:AlternateContent xmlns:mc="http://schemas.openxmlformats.org/markup-compatibility/2006">
    <mc:Choice xmlns:p14="http://schemas.microsoft.com/office/powerpoint/2010/main" Requires="p14">
      <p:transition spd="slow" p14:dur="2000" advTm="103451"/>
    </mc:Choice>
    <mc:Fallback>
      <p:transition spd="slow" advTm="103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319592" cy="523220"/>
          </a:xfrm>
          <a:prstGeom prst="rect">
            <a:avLst/>
          </a:prstGeom>
          <a:noFill/>
        </p:spPr>
        <p:txBody>
          <a:bodyPr wrap="none" rtlCol="0">
            <a:spAutoFit/>
          </a:bodyPr>
          <a:lstStyle/>
          <a:p>
            <a:r>
              <a:rPr lang="en-IN" sz="2800" b="1" dirty="0">
                <a:solidFill>
                  <a:schemeClr val="accent2"/>
                </a:solidFill>
              </a:rPr>
              <a:t>Activity</a:t>
            </a:r>
          </a:p>
        </p:txBody>
      </p:sp>
      <p:pic>
        <p:nvPicPr>
          <p:cNvPr id="3" name="Picture 2">
            <a:extLst>
              <a:ext uri="{FF2B5EF4-FFF2-40B4-BE49-F238E27FC236}">
                <a16:creationId xmlns:a16="http://schemas.microsoft.com/office/drawing/2014/main" id="{B070E67D-A92B-47B3-9C03-9D3DE80DE59C}"/>
              </a:ext>
            </a:extLst>
          </p:cNvPr>
          <p:cNvPicPr>
            <a:picLocks noChangeAspect="1"/>
          </p:cNvPicPr>
          <p:nvPr/>
        </p:nvPicPr>
        <p:blipFill>
          <a:blip r:embed="rId4"/>
          <a:stretch>
            <a:fillRect/>
          </a:stretch>
        </p:blipFill>
        <p:spPr>
          <a:xfrm>
            <a:off x="3138311" y="1087572"/>
            <a:ext cx="2867378" cy="3533350"/>
          </a:xfrm>
          <a:prstGeom prst="rect">
            <a:avLst/>
          </a:prstGeom>
          <a:ln w="28575">
            <a:solidFill>
              <a:schemeClr val="accent1"/>
            </a:solidFill>
          </a:ln>
        </p:spPr>
      </p:pic>
      <p:pic>
        <p:nvPicPr>
          <p:cNvPr id="4" name="Audio 3">
            <a:hlinkClick r:id="" action="ppaction://media"/>
            <a:extLst>
              <a:ext uri="{FF2B5EF4-FFF2-40B4-BE49-F238E27FC236}">
                <a16:creationId xmlns:a16="http://schemas.microsoft.com/office/drawing/2014/main" id="{89BCE564-181C-47E8-9285-6E496D7282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113198030"/>
      </p:ext>
    </p:extLst>
  </p:cSld>
  <p:clrMapOvr>
    <a:masterClrMapping/>
  </p:clrMapOvr>
  <mc:AlternateContent xmlns:mc="http://schemas.openxmlformats.org/markup-compatibility/2006">
    <mc:Choice xmlns:p14="http://schemas.microsoft.com/office/powerpoint/2010/main" Requires="p14">
      <p:transition spd="slow" p14:dur="2000" advTm="76584"/>
    </mc:Choice>
    <mc:Fallback>
      <p:transition spd="slow" advTm="76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829138" cy="523220"/>
          </a:xfrm>
          <a:prstGeom prst="rect">
            <a:avLst/>
          </a:prstGeom>
          <a:noFill/>
        </p:spPr>
        <p:txBody>
          <a:bodyPr wrap="none" rtlCol="0">
            <a:spAutoFit/>
          </a:bodyPr>
          <a:lstStyle/>
          <a:p>
            <a:r>
              <a:rPr lang="en-IN" sz="2800" b="1" dirty="0">
                <a:solidFill>
                  <a:schemeClr val="accent2"/>
                </a:solidFill>
              </a:rPr>
              <a:t>Task</a:t>
            </a:r>
          </a:p>
        </p:txBody>
      </p:sp>
      <p:pic>
        <p:nvPicPr>
          <p:cNvPr id="4" name="Picture 3">
            <a:extLst>
              <a:ext uri="{FF2B5EF4-FFF2-40B4-BE49-F238E27FC236}">
                <a16:creationId xmlns:a16="http://schemas.microsoft.com/office/drawing/2014/main" id="{ABD8F395-1800-4274-8675-F8287A33F660}"/>
              </a:ext>
            </a:extLst>
          </p:cNvPr>
          <p:cNvPicPr>
            <a:picLocks noChangeAspect="1"/>
          </p:cNvPicPr>
          <p:nvPr/>
        </p:nvPicPr>
        <p:blipFill>
          <a:blip r:embed="rId4"/>
          <a:stretch>
            <a:fillRect/>
          </a:stretch>
        </p:blipFill>
        <p:spPr>
          <a:xfrm>
            <a:off x="3513966" y="846666"/>
            <a:ext cx="1647632" cy="3860802"/>
          </a:xfrm>
          <a:prstGeom prst="rect">
            <a:avLst/>
          </a:prstGeom>
          <a:ln w="28575">
            <a:solidFill>
              <a:schemeClr val="accent1"/>
            </a:solidFill>
          </a:ln>
        </p:spPr>
      </p:pic>
      <p:pic>
        <p:nvPicPr>
          <p:cNvPr id="3" name="Audio 2">
            <a:hlinkClick r:id="" action="ppaction://media"/>
            <a:extLst>
              <a:ext uri="{FF2B5EF4-FFF2-40B4-BE49-F238E27FC236}">
                <a16:creationId xmlns:a16="http://schemas.microsoft.com/office/drawing/2014/main" id="{0A343C6A-F3B7-4EE4-9EB1-540DDC4C36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142479223"/>
      </p:ext>
    </p:extLst>
  </p:cSld>
  <p:clrMapOvr>
    <a:masterClrMapping/>
  </p:clrMapOvr>
  <mc:AlternateContent xmlns:mc="http://schemas.openxmlformats.org/markup-compatibility/2006">
    <mc:Choice xmlns:p14="http://schemas.microsoft.com/office/powerpoint/2010/main" Requires="p14">
      <p:transition spd="slow" p14:dur="2000" advTm="292821"/>
    </mc:Choice>
    <mc:Fallback>
      <p:transition spd="slow" advTm="292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945213" cy="523220"/>
          </a:xfrm>
          <a:prstGeom prst="rect">
            <a:avLst/>
          </a:prstGeom>
          <a:noFill/>
        </p:spPr>
        <p:txBody>
          <a:bodyPr wrap="none" rtlCol="0">
            <a:spAutoFit/>
          </a:bodyPr>
          <a:lstStyle/>
          <a:p>
            <a:r>
              <a:rPr lang="en-IN" sz="2800" b="1" dirty="0">
                <a:solidFill>
                  <a:schemeClr val="accent2"/>
                </a:solidFill>
              </a:rPr>
              <a:t>Sub Process</a:t>
            </a:r>
          </a:p>
        </p:txBody>
      </p:sp>
      <p:pic>
        <p:nvPicPr>
          <p:cNvPr id="3" name="Picture 2">
            <a:extLst>
              <a:ext uri="{FF2B5EF4-FFF2-40B4-BE49-F238E27FC236}">
                <a16:creationId xmlns:a16="http://schemas.microsoft.com/office/drawing/2014/main" id="{E673F788-1D63-40F2-B44A-46012D59BD0E}"/>
              </a:ext>
            </a:extLst>
          </p:cNvPr>
          <p:cNvPicPr>
            <a:picLocks noChangeAspect="1"/>
          </p:cNvPicPr>
          <p:nvPr/>
        </p:nvPicPr>
        <p:blipFill>
          <a:blip r:embed="rId4"/>
          <a:stretch>
            <a:fillRect/>
          </a:stretch>
        </p:blipFill>
        <p:spPr>
          <a:xfrm>
            <a:off x="3228975" y="1096283"/>
            <a:ext cx="2686050" cy="3370034"/>
          </a:xfrm>
          <a:prstGeom prst="rect">
            <a:avLst/>
          </a:prstGeom>
          <a:ln w="28575">
            <a:solidFill>
              <a:schemeClr val="accent1"/>
            </a:solidFill>
          </a:ln>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4" name="Ink 3">
                <a:extLst>
                  <a:ext uri="{FF2B5EF4-FFF2-40B4-BE49-F238E27FC236}">
                    <a16:creationId xmlns:a16="http://schemas.microsoft.com/office/drawing/2014/main" id="{ED172C42-1936-4E40-A999-99812992E792}"/>
                  </a:ext>
                </a:extLst>
              </p14:cNvPr>
              <p14:cNvContentPartPr/>
              <p14:nvPr>
                <p:extLst>
                  <p:ext uri="{42D2F446-02D8-4167-A562-619A0277C38B}">
                    <p15:isNarration xmlns:p15="http://schemas.microsoft.com/office/powerpoint/2012/main" val="1"/>
                  </p:ext>
                </p:extLst>
              </p14:nvPr>
            </p14:nvContentPartPr>
            <p14:xfrm>
              <a:off x="4482899" y="2348819"/>
              <a:ext cx="2" cy="2"/>
            </p14:xfrm>
          </p:contentPart>
        </mc:Choice>
        <mc:Fallback>
          <p:pic>
            <p:nvPicPr>
              <p:cNvPr id="4" name="Ink 3">
                <a:extLst>
                  <a:ext uri="{FF2B5EF4-FFF2-40B4-BE49-F238E27FC236}">
                    <a16:creationId xmlns:a16="http://schemas.microsoft.com/office/drawing/2014/main" id="{ED172C42-1936-4E40-A999-99812992E792}"/>
                  </a:ext>
                </a:extLst>
              </p:cNvPr>
              <p:cNvPicPr>
                <a:picLocks noGrp="1" noRot="1" noChangeAspect="1" noMove="1" noResize="1" noEditPoints="1" noAdjustHandles="1" noChangeArrowheads="1" noChangeShapeType="1"/>
              </p:cNvPicPr>
              <p:nvPr/>
            </p:nvPicPr>
            <p:blipFill>
              <a:blip r:embed="rId6"/>
              <a:stretch>
                <a:fillRect/>
              </a:stretch>
            </p:blipFill>
            <p:spPr>
              <a:xfrm>
                <a:off x="4482899" y="2348819"/>
                <a:ext cx="2" cy="2"/>
              </a:xfrm>
              <a:prstGeom prst="rect">
                <a:avLst/>
              </a:prstGeom>
            </p:spPr>
          </p:pic>
        </mc:Fallback>
      </mc:AlternateContent>
      <p:pic>
        <p:nvPicPr>
          <p:cNvPr id="5" name="Audio 4">
            <a:hlinkClick r:id="" action="ppaction://media"/>
            <a:extLst>
              <a:ext uri="{FF2B5EF4-FFF2-40B4-BE49-F238E27FC236}">
                <a16:creationId xmlns:a16="http://schemas.microsoft.com/office/drawing/2014/main" id="{7082B79F-E572-495A-86C3-4DA0868C40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429441292"/>
      </p:ext>
    </p:extLst>
  </p:cSld>
  <p:clrMapOvr>
    <a:masterClrMapping/>
  </p:clrMapOvr>
  <mc:AlternateContent xmlns:mc="http://schemas.openxmlformats.org/markup-compatibility/2006">
    <mc:Choice xmlns:p14="http://schemas.microsoft.com/office/powerpoint/2010/main" Requires="p14">
      <p:transition spd="slow" p14:dur="2000" advTm="130851"/>
    </mc:Choice>
    <mc:Fallback>
      <p:transition spd="slow" advTm="130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945213" cy="523220"/>
          </a:xfrm>
          <a:prstGeom prst="rect">
            <a:avLst/>
          </a:prstGeom>
          <a:noFill/>
        </p:spPr>
        <p:txBody>
          <a:bodyPr wrap="none" rtlCol="0">
            <a:spAutoFit/>
          </a:bodyPr>
          <a:lstStyle/>
          <a:p>
            <a:r>
              <a:rPr lang="en-IN" sz="2800" b="1" dirty="0">
                <a:solidFill>
                  <a:schemeClr val="accent2"/>
                </a:solidFill>
              </a:rPr>
              <a:t>Call Activity</a:t>
            </a:r>
          </a:p>
        </p:txBody>
      </p:sp>
      <p:pic>
        <p:nvPicPr>
          <p:cNvPr id="4" name="Picture 3">
            <a:extLst>
              <a:ext uri="{FF2B5EF4-FFF2-40B4-BE49-F238E27FC236}">
                <a16:creationId xmlns:a16="http://schemas.microsoft.com/office/drawing/2014/main" id="{2354FA53-F7BF-431F-AA18-60E08B01A80D}"/>
              </a:ext>
            </a:extLst>
          </p:cNvPr>
          <p:cNvPicPr>
            <a:picLocks noChangeAspect="1"/>
          </p:cNvPicPr>
          <p:nvPr/>
        </p:nvPicPr>
        <p:blipFill>
          <a:blip r:embed="rId4"/>
          <a:stretch>
            <a:fillRect/>
          </a:stretch>
        </p:blipFill>
        <p:spPr>
          <a:xfrm>
            <a:off x="3217333" y="960327"/>
            <a:ext cx="2709334" cy="3548234"/>
          </a:xfrm>
          <a:prstGeom prst="rect">
            <a:avLst/>
          </a:prstGeom>
          <a:ln w="28575">
            <a:solidFill>
              <a:schemeClr val="accent1"/>
            </a:solidFill>
          </a:ln>
        </p:spPr>
      </p:pic>
      <p:pic>
        <p:nvPicPr>
          <p:cNvPr id="3" name="Audio 2">
            <a:hlinkClick r:id="" action="ppaction://media"/>
            <a:extLst>
              <a:ext uri="{FF2B5EF4-FFF2-40B4-BE49-F238E27FC236}">
                <a16:creationId xmlns:a16="http://schemas.microsoft.com/office/drawing/2014/main" id="{FA057F10-8E34-4DD9-96E0-93AF6B219B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608043425"/>
      </p:ext>
    </p:extLst>
  </p:cSld>
  <p:clrMapOvr>
    <a:masterClrMapping/>
  </p:clrMapOvr>
  <mc:AlternateContent xmlns:mc="http://schemas.openxmlformats.org/markup-compatibility/2006">
    <mc:Choice xmlns:p14="http://schemas.microsoft.com/office/powerpoint/2010/main" Requires="p14">
      <p:transition spd="slow" p14:dur="2000" advTm="45355"/>
    </mc:Choice>
    <mc:Fallback>
      <p:transition spd="slow" advTm="45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B5C95599-01DF-4DA9-B8EB-D34556170AB2}"/>
              </a:ext>
            </a:extLst>
          </p:cNvPr>
          <p:cNvSpPr>
            <a:spLocks noGrp="1"/>
          </p:cNvSpPr>
          <p:nvPr>
            <p:ph type="body" sz="quarter" idx="10"/>
          </p:nvPr>
        </p:nvSpPr>
        <p:spPr>
          <a:xfrm>
            <a:off x="273173" y="2165240"/>
            <a:ext cx="4163457" cy="576956"/>
          </a:xfrm>
        </p:spPr>
        <p:txBody>
          <a:bodyPr/>
          <a:lstStyle/>
          <a:p>
            <a:r>
              <a:rPr lang="en-IN" dirty="0"/>
              <a:t>Gateway</a:t>
            </a:r>
          </a:p>
        </p:txBody>
      </p:sp>
      <p:sp>
        <p:nvSpPr>
          <p:cNvPr id="11" name="Text Placeholder 2">
            <a:extLst>
              <a:ext uri="{FF2B5EF4-FFF2-40B4-BE49-F238E27FC236}">
                <a16:creationId xmlns:a16="http://schemas.microsoft.com/office/drawing/2014/main" id="{40F1479A-C079-4A52-BF6B-696FA4F89599}"/>
              </a:ext>
            </a:extLst>
          </p:cNvPr>
          <p:cNvSpPr>
            <a:spLocks noGrp="1"/>
          </p:cNvSpPr>
          <p:nvPr>
            <p:ph type="body" sz="quarter" idx="11"/>
          </p:nvPr>
        </p:nvSpPr>
        <p:spPr>
          <a:xfrm>
            <a:off x="284462" y="2786676"/>
            <a:ext cx="4163457" cy="221850"/>
          </a:xfrm>
        </p:spPr>
        <p:txBody>
          <a:bodyPr/>
          <a:lstStyle/>
          <a:p>
            <a:r>
              <a:rPr lang="en-IN" dirty="0"/>
              <a:t>Exclusive, Inclusive, Parallel, Event Based, Complex</a:t>
            </a:r>
          </a:p>
        </p:txBody>
      </p:sp>
      <p:pic>
        <p:nvPicPr>
          <p:cNvPr id="2" name="Audio 1">
            <a:hlinkClick r:id="" action="ppaction://media"/>
            <a:extLst>
              <a:ext uri="{FF2B5EF4-FFF2-40B4-BE49-F238E27FC236}">
                <a16:creationId xmlns:a16="http://schemas.microsoft.com/office/drawing/2014/main" id="{6E971A40-9C0E-4FA9-9475-D2EFB17C61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258255704"/>
      </p:ext>
    </p:extLst>
  </p:cSld>
  <p:clrMapOvr>
    <a:masterClrMapping/>
  </p:clrMapOvr>
  <mc:AlternateContent xmlns:mc="http://schemas.openxmlformats.org/markup-compatibility/2006">
    <mc:Choice xmlns:p14="http://schemas.microsoft.com/office/powerpoint/2010/main" Requires="p14">
      <p:transition spd="slow" p14:dur="2000" advTm="108099"/>
    </mc:Choice>
    <mc:Fallback>
      <p:transition spd="slow" advTm="108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493807" cy="523220"/>
          </a:xfrm>
          <a:prstGeom prst="rect">
            <a:avLst/>
          </a:prstGeom>
          <a:noFill/>
        </p:spPr>
        <p:txBody>
          <a:bodyPr wrap="none" rtlCol="0">
            <a:spAutoFit/>
          </a:bodyPr>
          <a:lstStyle/>
          <a:p>
            <a:r>
              <a:rPr lang="en-IN" sz="2800" b="1" dirty="0">
                <a:solidFill>
                  <a:schemeClr val="accent2"/>
                </a:solidFill>
              </a:rPr>
              <a:t>Gateway</a:t>
            </a:r>
          </a:p>
        </p:txBody>
      </p:sp>
      <p:pic>
        <p:nvPicPr>
          <p:cNvPr id="4" name="Picture 3">
            <a:extLst>
              <a:ext uri="{FF2B5EF4-FFF2-40B4-BE49-F238E27FC236}">
                <a16:creationId xmlns:a16="http://schemas.microsoft.com/office/drawing/2014/main" id="{2E29B43C-8D4C-45C6-843D-A573E6A73209}"/>
              </a:ext>
            </a:extLst>
          </p:cNvPr>
          <p:cNvPicPr>
            <a:picLocks noChangeAspect="1"/>
          </p:cNvPicPr>
          <p:nvPr/>
        </p:nvPicPr>
        <p:blipFill>
          <a:blip r:embed="rId4"/>
          <a:stretch>
            <a:fillRect/>
          </a:stretch>
        </p:blipFill>
        <p:spPr>
          <a:xfrm>
            <a:off x="3156683" y="889916"/>
            <a:ext cx="2830634" cy="3748416"/>
          </a:xfrm>
          <a:prstGeom prst="rect">
            <a:avLst/>
          </a:prstGeom>
          <a:ln w="28575">
            <a:solidFill>
              <a:schemeClr val="accent1"/>
            </a:solidFill>
          </a:ln>
        </p:spPr>
      </p:pic>
      <p:pic>
        <p:nvPicPr>
          <p:cNvPr id="3" name="Audio 2">
            <a:hlinkClick r:id="" action="ppaction://media"/>
            <a:extLst>
              <a:ext uri="{FF2B5EF4-FFF2-40B4-BE49-F238E27FC236}">
                <a16:creationId xmlns:a16="http://schemas.microsoft.com/office/drawing/2014/main" id="{C6523913-70DD-4EB0-AF3B-AF6AC64655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224227232"/>
      </p:ext>
    </p:extLst>
  </p:cSld>
  <p:clrMapOvr>
    <a:masterClrMapping/>
  </p:clrMapOvr>
  <mc:AlternateContent xmlns:mc="http://schemas.openxmlformats.org/markup-compatibility/2006">
    <mc:Choice xmlns:p14="http://schemas.microsoft.com/office/powerpoint/2010/main" Requires="p14">
      <p:transition spd="slow" p14:dur="2000" advTm="105243"/>
    </mc:Choice>
    <mc:Fallback>
      <p:transition spd="slow" advTm="105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C5AB0C2-07AB-4D83-89D9-A9F0E80D05A9}"/>
              </a:ext>
            </a:extLst>
          </p:cNvPr>
          <p:cNvSpPr/>
          <p:nvPr/>
        </p:nvSpPr>
        <p:spPr>
          <a:xfrm>
            <a:off x="5911914" y="3811773"/>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09</a:t>
            </a:r>
          </a:p>
        </p:txBody>
      </p:sp>
      <p:sp>
        <p:nvSpPr>
          <p:cNvPr id="35" name="Rectangle 34">
            <a:extLst>
              <a:ext uri="{FF2B5EF4-FFF2-40B4-BE49-F238E27FC236}">
                <a16:creationId xmlns:a16="http://schemas.microsoft.com/office/drawing/2014/main" id="{8BF49B59-3A78-4EFB-8554-2C03D6A02DE3}"/>
              </a:ext>
            </a:extLst>
          </p:cNvPr>
          <p:cNvSpPr/>
          <p:nvPr/>
        </p:nvSpPr>
        <p:spPr>
          <a:xfrm>
            <a:off x="5900481" y="2656127"/>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06</a:t>
            </a:r>
          </a:p>
        </p:txBody>
      </p:sp>
      <p:sp>
        <p:nvSpPr>
          <p:cNvPr id="36" name="Rectangle 35">
            <a:extLst>
              <a:ext uri="{FF2B5EF4-FFF2-40B4-BE49-F238E27FC236}">
                <a16:creationId xmlns:a16="http://schemas.microsoft.com/office/drawing/2014/main" id="{75BAB258-5F37-4145-AB76-82845C62CC95}"/>
              </a:ext>
            </a:extLst>
          </p:cNvPr>
          <p:cNvSpPr/>
          <p:nvPr/>
        </p:nvSpPr>
        <p:spPr>
          <a:xfrm>
            <a:off x="5901028" y="1463546"/>
            <a:ext cx="54864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03</a:t>
            </a:r>
          </a:p>
        </p:txBody>
      </p:sp>
      <p:sp>
        <p:nvSpPr>
          <p:cNvPr id="37" name="Rectangle 36">
            <a:extLst>
              <a:ext uri="{FF2B5EF4-FFF2-40B4-BE49-F238E27FC236}">
                <a16:creationId xmlns:a16="http://schemas.microsoft.com/office/drawing/2014/main" id="{C350EB98-2B8C-44C5-A5EA-60EBE5D38114}"/>
              </a:ext>
            </a:extLst>
          </p:cNvPr>
          <p:cNvSpPr/>
          <p:nvPr/>
        </p:nvSpPr>
        <p:spPr>
          <a:xfrm>
            <a:off x="3197564" y="3802862"/>
            <a:ext cx="54864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08</a:t>
            </a:r>
          </a:p>
        </p:txBody>
      </p:sp>
      <p:sp>
        <p:nvSpPr>
          <p:cNvPr id="38" name="Rectangle 37">
            <a:extLst>
              <a:ext uri="{FF2B5EF4-FFF2-40B4-BE49-F238E27FC236}">
                <a16:creationId xmlns:a16="http://schemas.microsoft.com/office/drawing/2014/main" id="{D4CDC6B9-ADF7-4838-A4A2-FC3A4C63937F}"/>
              </a:ext>
            </a:extLst>
          </p:cNvPr>
          <p:cNvSpPr/>
          <p:nvPr/>
        </p:nvSpPr>
        <p:spPr>
          <a:xfrm>
            <a:off x="3189941" y="2637759"/>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05</a:t>
            </a:r>
          </a:p>
        </p:txBody>
      </p:sp>
      <p:sp>
        <p:nvSpPr>
          <p:cNvPr id="39" name="Rectangle 38">
            <a:extLst>
              <a:ext uri="{FF2B5EF4-FFF2-40B4-BE49-F238E27FC236}">
                <a16:creationId xmlns:a16="http://schemas.microsoft.com/office/drawing/2014/main" id="{41B6E695-EDEA-4268-8946-9AC9AF07F21A}"/>
              </a:ext>
            </a:extLst>
          </p:cNvPr>
          <p:cNvSpPr/>
          <p:nvPr/>
        </p:nvSpPr>
        <p:spPr>
          <a:xfrm>
            <a:off x="3178511" y="1463546"/>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02</a:t>
            </a:r>
          </a:p>
        </p:txBody>
      </p:sp>
      <p:sp>
        <p:nvSpPr>
          <p:cNvPr id="40" name="Rectangle 39">
            <a:extLst>
              <a:ext uri="{FF2B5EF4-FFF2-40B4-BE49-F238E27FC236}">
                <a16:creationId xmlns:a16="http://schemas.microsoft.com/office/drawing/2014/main" id="{D3D237CD-127D-42AA-BC71-928B45A0799E}"/>
              </a:ext>
            </a:extLst>
          </p:cNvPr>
          <p:cNvSpPr/>
          <p:nvPr/>
        </p:nvSpPr>
        <p:spPr>
          <a:xfrm>
            <a:off x="472328" y="3811773"/>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07</a:t>
            </a:r>
          </a:p>
        </p:txBody>
      </p:sp>
      <p:sp>
        <p:nvSpPr>
          <p:cNvPr id="41" name="Rectangle 40">
            <a:extLst>
              <a:ext uri="{FF2B5EF4-FFF2-40B4-BE49-F238E27FC236}">
                <a16:creationId xmlns:a16="http://schemas.microsoft.com/office/drawing/2014/main" id="{A9E8F9E4-06DF-4423-AD98-DAAE7D5B4FD1}"/>
              </a:ext>
            </a:extLst>
          </p:cNvPr>
          <p:cNvSpPr/>
          <p:nvPr/>
        </p:nvSpPr>
        <p:spPr>
          <a:xfrm>
            <a:off x="478312" y="2641034"/>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04</a:t>
            </a:r>
          </a:p>
        </p:txBody>
      </p:sp>
      <p:sp>
        <p:nvSpPr>
          <p:cNvPr id="42" name="Rectangle 41">
            <a:extLst>
              <a:ext uri="{FF2B5EF4-FFF2-40B4-BE49-F238E27FC236}">
                <a16:creationId xmlns:a16="http://schemas.microsoft.com/office/drawing/2014/main"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01</a:t>
            </a:r>
          </a:p>
        </p:txBody>
      </p:sp>
      <p:sp>
        <p:nvSpPr>
          <p:cNvPr id="44" name="TextBox 61">
            <a:extLst>
              <a:ext uri="{FF2B5EF4-FFF2-40B4-BE49-F238E27FC236}">
                <a16:creationId xmlns:a16="http://schemas.microsoft.com/office/drawing/2014/main" id="{E0EC0A93-4CD1-4A8A-8EF3-35C9ADD2BC64}"/>
              </a:ext>
            </a:extLst>
          </p:cNvPr>
          <p:cNvSpPr txBox="1"/>
          <p:nvPr/>
        </p:nvSpPr>
        <p:spPr>
          <a:xfrm>
            <a:off x="1041104" y="1580746"/>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What is </a:t>
            </a:r>
            <a:r>
              <a:rPr lang="en-US" sz="1500" b="1" cap="all" dirty="0" err="1">
                <a:solidFill>
                  <a:schemeClr val="tx1">
                    <a:lumMod val="50000"/>
                    <a:lumOff val="50000"/>
                  </a:schemeClr>
                </a:solidFill>
                <a:latin typeface="Raleway"/>
              </a:rPr>
              <a:t>bpmn</a:t>
            </a:r>
            <a:r>
              <a:rPr lang="en-US" sz="1500" b="1" cap="all" dirty="0">
                <a:solidFill>
                  <a:schemeClr val="tx1">
                    <a:lumMod val="50000"/>
                    <a:lumOff val="50000"/>
                  </a:schemeClr>
                </a:solidFill>
                <a:latin typeface="Raleway"/>
              </a:rPr>
              <a:t>?</a:t>
            </a:r>
          </a:p>
        </p:txBody>
      </p:sp>
      <p:sp>
        <p:nvSpPr>
          <p:cNvPr id="46" name="TextBox 63">
            <a:extLst>
              <a:ext uri="{FF2B5EF4-FFF2-40B4-BE49-F238E27FC236}">
                <a16:creationId xmlns:a16="http://schemas.microsoft.com/office/drawing/2014/main" id="{6FC67BF3-9A15-41AB-8127-DE51184EB928}"/>
              </a:ext>
            </a:extLst>
          </p:cNvPr>
          <p:cNvSpPr txBox="1"/>
          <p:nvPr/>
        </p:nvSpPr>
        <p:spPr>
          <a:xfrm>
            <a:off x="1020968" y="2767885"/>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Activity</a:t>
            </a:r>
          </a:p>
        </p:txBody>
      </p:sp>
      <p:sp>
        <p:nvSpPr>
          <p:cNvPr id="48" name="TextBox 65">
            <a:extLst>
              <a:ext uri="{FF2B5EF4-FFF2-40B4-BE49-F238E27FC236}">
                <a16:creationId xmlns:a16="http://schemas.microsoft.com/office/drawing/2014/main" id="{24DB2E7C-C7C6-4E99-AC93-674A9573B22C}"/>
              </a:ext>
            </a:extLst>
          </p:cNvPr>
          <p:cNvSpPr txBox="1"/>
          <p:nvPr/>
        </p:nvSpPr>
        <p:spPr>
          <a:xfrm>
            <a:off x="1026952" y="3955024"/>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Data</a:t>
            </a:r>
          </a:p>
        </p:txBody>
      </p:sp>
      <p:sp>
        <p:nvSpPr>
          <p:cNvPr id="50" name="TextBox 67">
            <a:extLst>
              <a:ext uri="{FF2B5EF4-FFF2-40B4-BE49-F238E27FC236}">
                <a16:creationId xmlns:a16="http://schemas.microsoft.com/office/drawing/2014/main" id="{5A4FD135-835F-429E-9BCE-F56FCD14A3B7}"/>
              </a:ext>
            </a:extLst>
          </p:cNvPr>
          <p:cNvSpPr txBox="1"/>
          <p:nvPr/>
        </p:nvSpPr>
        <p:spPr>
          <a:xfrm>
            <a:off x="3746203" y="1580746"/>
            <a:ext cx="2195649"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BPMN Basics</a:t>
            </a:r>
          </a:p>
        </p:txBody>
      </p:sp>
      <p:sp>
        <p:nvSpPr>
          <p:cNvPr id="52" name="TextBox 69">
            <a:extLst>
              <a:ext uri="{FF2B5EF4-FFF2-40B4-BE49-F238E27FC236}">
                <a16:creationId xmlns:a16="http://schemas.microsoft.com/office/drawing/2014/main" id="{228D26D8-0002-4740-9243-84B88DDEDE9E}"/>
              </a:ext>
            </a:extLst>
          </p:cNvPr>
          <p:cNvSpPr txBox="1"/>
          <p:nvPr/>
        </p:nvSpPr>
        <p:spPr>
          <a:xfrm>
            <a:off x="3746204" y="2767885"/>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Gateway</a:t>
            </a:r>
          </a:p>
        </p:txBody>
      </p:sp>
      <p:sp>
        <p:nvSpPr>
          <p:cNvPr id="54" name="TextBox 71">
            <a:extLst>
              <a:ext uri="{FF2B5EF4-FFF2-40B4-BE49-F238E27FC236}">
                <a16:creationId xmlns:a16="http://schemas.microsoft.com/office/drawing/2014/main" id="{1283B479-DF04-4B65-A901-EEB77E5B4C8F}"/>
              </a:ext>
            </a:extLst>
          </p:cNvPr>
          <p:cNvSpPr txBox="1"/>
          <p:nvPr/>
        </p:nvSpPr>
        <p:spPr>
          <a:xfrm>
            <a:off x="3727150" y="3929755"/>
            <a:ext cx="2195649"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Artifact</a:t>
            </a:r>
          </a:p>
        </p:txBody>
      </p:sp>
      <p:sp>
        <p:nvSpPr>
          <p:cNvPr id="56" name="TextBox 73">
            <a:extLst>
              <a:ext uri="{FF2B5EF4-FFF2-40B4-BE49-F238E27FC236}">
                <a16:creationId xmlns:a16="http://schemas.microsoft.com/office/drawing/2014/main" id="{FA72E1EC-E70E-4B04-9CE6-267BFAAC1248}"/>
              </a:ext>
            </a:extLst>
          </p:cNvPr>
          <p:cNvSpPr txBox="1"/>
          <p:nvPr/>
        </p:nvSpPr>
        <p:spPr>
          <a:xfrm>
            <a:off x="6460554" y="1581061"/>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Event</a:t>
            </a:r>
          </a:p>
        </p:txBody>
      </p:sp>
      <p:sp>
        <p:nvSpPr>
          <p:cNvPr id="58" name="TextBox 75">
            <a:extLst>
              <a:ext uri="{FF2B5EF4-FFF2-40B4-BE49-F238E27FC236}">
                <a16:creationId xmlns:a16="http://schemas.microsoft.com/office/drawing/2014/main" id="{AC3B0D3B-7837-475C-9F5E-E46CB0A01960}"/>
              </a:ext>
            </a:extLst>
          </p:cNvPr>
          <p:cNvSpPr txBox="1"/>
          <p:nvPr/>
        </p:nvSpPr>
        <p:spPr>
          <a:xfrm>
            <a:off x="6460554" y="2767885"/>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Flow</a:t>
            </a:r>
          </a:p>
        </p:txBody>
      </p:sp>
      <p:sp>
        <p:nvSpPr>
          <p:cNvPr id="60" name="TextBox 77">
            <a:extLst>
              <a:ext uri="{FF2B5EF4-FFF2-40B4-BE49-F238E27FC236}">
                <a16:creationId xmlns:a16="http://schemas.microsoft.com/office/drawing/2014/main" id="{51C7331E-C7F4-4BDC-B31B-1211223F9F97}"/>
              </a:ext>
            </a:extLst>
          </p:cNvPr>
          <p:cNvSpPr txBox="1"/>
          <p:nvPr/>
        </p:nvSpPr>
        <p:spPr>
          <a:xfrm>
            <a:off x="6449120" y="3954709"/>
            <a:ext cx="256850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Swimlane</a:t>
            </a:r>
          </a:p>
        </p:txBody>
      </p:sp>
      <p:sp>
        <p:nvSpPr>
          <p:cNvPr id="61" name="Text Placeholder 60">
            <a:extLst>
              <a:ext uri="{FF2B5EF4-FFF2-40B4-BE49-F238E27FC236}">
                <a16:creationId xmlns:a16="http://schemas.microsoft.com/office/drawing/2014/main" id="{7A733E1E-77CE-430D-A90A-A2BFB319F7F1}"/>
              </a:ext>
            </a:extLst>
          </p:cNvPr>
          <p:cNvSpPr>
            <a:spLocks noGrp="1"/>
          </p:cNvSpPr>
          <p:nvPr>
            <p:ph type="body" sz="quarter" idx="12"/>
          </p:nvPr>
        </p:nvSpPr>
        <p:spPr>
          <a:xfrm>
            <a:off x="3464261" y="442454"/>
            <a:ext cx="4103688" cy="576956"/>
          </a:xfrm>
        </p:spPr>
        <p:txBody>
          <a:bodyPr/>
          <a:lstStyle/>
          <a:p>
            <a:r>
              <a:rPr lang="en-US" dirty="0"/>
              <a:t>Agenda</a:t>
            </a:r>
          </a:p>
        </p:txBody>
      </p:sp>
      <p:pic>
        <p:nvPicPr>
          <p:cNvPr id="2" name="Audio 1">
            <a:hlinkClick r:id="" action="ppaction://media"/>
            <a:extLst>
              <a:ext uri="{FF2B5EF4-FFF2-40B4-BE49-F238E27FC236}">
                <a16:creationId xmlns:a16="http://schemas.microsoft.com/office/drawing/2014/main" id="{12A87E8E-9AD7-48CE-AE61-10D96FE303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225369635"/>
      </p:ext>
    </p:extLst>
  </p:cSld>
  <p:clrMapOvr>
    <a:masterClrMapping/>
  </p:clrMapOvr>
  <mc:AlternateContent xmlns:mc="http://schemas.openxmlformats.org/markup-compatibility/2006">
    <mc:Choice xmlns:p14="http://schemas.microsoft.com/office/powerpoint/2010/main" Requires="p14">
      <p:transition spd="slow" p14:dur="2000" advTm="62444"/>
    </mc:Choice>
    <mc:Fallback>
      <p:transition spd="slow" advTm="62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52D5B7C7-E061-4F0D-A361-494E557F1ED6}"/>
              </a:ext>
            </a:extLst>
          </p:cNvPr>
          <p:cNvSpPr>
            <a:spLocks noGrp="1"/>
          </p:cNvSpPr>
          <p:nvPr>
            <p:ph type="body" sz="quarter" idx="10"/>
          </p:nvPr>
        </p:nvSpPr>
        <p:spPr>
          <a:xfrm>
            <a:off x="261884" y="2135218"/>
            <a:ext cx="4163457" cy="576956"/>
          </a:xfrm>
        </p:spPr>
        <p:txBody>
          <a:bodyPr/>
          <a:lstStyle/>
          <a:p>
            <a:r>
              <a:rPr lang="en-IN" dirty="0"/>
              <a:t>Flow</a:t>
            </a:r>
          </a:p>
        </p:txBody>
      </p:sp>
      <p:sp>
        <p:nvSpPr>
          <p:cNvPr id="9" name="Text Placeholder 2">
            <a:extLst>
              <a:ext uri="{FF2B5EF4-FFF2-40B4-BE49-F238E27FC236}">
                <a16:creationId xmlns:a16="http://schemas.microsoft.com/office/drawing/2014/main" id="{010DA0E3-03E7-4544-A82E-7AE5ECC66968}"/>
              </a:ext>
            </a:extLst>
          </p:cNvPr>
          <p:cNvSpPr>
            <a:spLocks noGrp="1"/>
          </p:cNvSpPr>
          <p:nvPr>
            <p:ph type="body" sz="quarter" idx="11"/>
          </p:nvPr>
        </p:nvSpPr>
        <p:spPr>
          <a:xfrm>
            <a:off x="261884" y="2756654"/>
            <a:ext cx="4163457" cy="221850"/>
          </a:xfrm>
        </p:spPr>
        <p:txBody>
          <a:bodyPr/>
          <a:lstStyle/>
          <a:p>
            <a:r>
              <a:rPr lang="en-IN" dirty="0"/>
              <a:t>Sequence, Message, Association, Data Association </a:t>
            </a:r>
          </a:p>
        </p:txBody>
      </p:sp>
      <p:pic>
        <p:nvPicPr>
          <p:cNvPr id="2" name="Audio 1">
            <a:hlinkClick r:id="" action="ppaction://media"/>
            <a:extLst>
              <a:ext uri="{FF2B5EF4-FFF2-40B4-BE49-F238E27FC236}">
                <a16:creationId xmlns:a16="http://schemas.microsoft.com/office/drawing/2014/main" id="{C8856A8D-8BC5-487F-A5E6-3C6D1C86F2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042767702"/>
      </p:ext>
    </p:extLst>
  </p:cSld>
  <p:clrMapOvr>
    <a:masterClrMapping/>
  </p:clrMapOvr>
  <mc:AlternateContent xmlns:mc="http://schemas.openxmlformats.org/markup-compatibility/2006">
    <mc:Choice xmlns:p14="http://schemas.microsoft.com/office/powerpoint/2010/main" Requires="p14">
      <p:transition spd="slow" p14:dur="2000" advTm="22438"/>
    </mc:Choice>
    <mc:Fallback>
      <p:transition spd="slow" advTm="22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897297" cy="523220"/>
          </a:xfrm>
          <a:prstGeom prst="rect">
            <a:avLst/>
          </a:prstGeom>
          <a:noFill/>
        </p:spPr>
        <p:txBody>
          <a:bodyPr wrap="none" rtlCol="0">
            <a:spAutoFit/>
          </a:bodyPr>
          <a:lstStyle/>
          <a:p>
            <a:r>
              <a:rPr lang="en-IN" sz="2800" b="1" dirty="0">
                <a:solidFill>
                  <a:schemeClr val="accent2"/>
                </a:solidFill>
              </a:rPr>
              <a:t>Flow</a:t>
            </a:r>
          </a:p>
        </p:txBody>
      </p:sp>
      <p:pic>
        <p:nvPicPr>
          <p:cNvPr id="4" name="Picture 3">
            <a:extLst>
              <a:ext uri="{FF2B5EF4-FFF2-40B4-BE49-F238E27FC236}">
                <a16:creationId xmlns:a16="http://schemas.microsoft.com/office/drawing/2014/main" id="{1F9A7790-6FB7-4DE3-8450-5BB85F101F9C}"/>
              </a:ext>
            </a:extLst>
          </p:cNvPr>
          <p:cNvPicPr>
            <a:picLocks noChangeAspect="1"/>
          </p:cNvPicPr>
          <p:nvPr/>
        </p:nvPicPr>
        <p:blipFill>
          <a:blip r:embed="rId4"/>
          <a:stretch>
            <a:fillRect/>
          </a:stretch>
        </p:blipFill>
        <p:spPr>
          <a:xfrm>
            <a:off x="2647950" y="1314450"/>
            <a:ext cx="3848100" cy="2514600"/>
          </a:xfrm>
          <a:prstGeom prst="rect">
            <a:avLst/>
          </a:prstGeom>
          <a:ln w="28575">
            <a:solidFill>
              <a:schemeClr val="accent1"/>
            </a:solidFill>
          </a:ln>
        </p:spPr>
      </p:pic>
      <p:pic>
        <p:nvPicPr>
          <p:cNvPr id="3" name="Audio 2">
            <a:hlinkClick r:id="" action="ppaction://media"/>
            <a:extLst>
              <a:ext uri="{FF2B5EF4-FFF2-40B4-BE49-F238E27FC236}">
                <a16:creationId xmlns:a16="http://schemas.microsoft.com/office/drawing/2014/main" id="{03101F16-EA5E-457C-A37C-3E6B48577F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187944899"/>
      </p:ext>
    </p:extLst>
  </p:cSld>
  <p:clrMapOvr>
    <a:masterClrMapping/>
  </p:clrMapOvr>
  <mc:AlternateContent xmlns:mc="http://schemas.openxmlformats.org/markup-compatibility/2006">
    <mc:Choice xmlns:p14="http://schemas.microsoft.com/office/powerpoint/2010/main" Requires="p14">
      <p:transition spd="slow" p14:dur="2000" advTm="55380"/>
    </mc:Choice>
    <mc:Fallback>
      <p:transition spd="slow" advTm="55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7E0C74CF-3045-46AA-9D58-C03511FCA81E}"/>
              </a:ext>
            </a:extLst>
          </p:cNvPr>
          <p:cNvSpPr>
            <a:spLocks noGrp="1"/>
          </p:cNvSpPr>
          <p:nvPr>
            <p:ph type="body" sz="quarter" idx="10"/>
          </p:nvPr>
        </p:nvSpPr>
        <p:spPr>
          <a:xfrm>
            <a:off x="476373" y="1994794"/>
            <a:ext cx="4163457" cy="576956"/>
          </a:xfrm>
        </p:spPr>
        <p:txBody>
          <a:bodyPr/>
          <a:lstStyle/>
          <a:p>
            <a:r>
              <a:rPr lang="en-IN" dirty="0"/>
              <a:t>Data</a:t>
            </a:r>
          </a:p>
        </p:txBody>
      </p:sp>
      <p:sp>
        <p:nvSpPr>
          <p:cNvPr id="9" name="Text Placeholder 2">
            <a:extLst>
              <a:ext uri="{FF2B5EF4-FFF2-40B4-BE49-F238E27FC236}">
                <a16:creationId xmlns:a16="http://schemas.microsoft.com/office/drawing/2014/main" id="{0BACD11B-3053-4754-897A-09B07F29B6BB}"/>
              </a:ext>
            </a:extLst>
          </p:cNvPr>
          <p:cNvSpPr>
            <a:spLocks noGrp="1"/>
          </p:cNvSpPr>
          <p:nvPr>
            <p:ph type="body" sz="quarter" idx="11"/>
          </p:nvPr>
        </p:nvSpPr>
        <p:spPr>
          <a:xfrm>
            <a:off x="476373" y="2616230"/>
            <a:ext cx="4163457" cy="221850"/>
          </a:xfrm>
        </p:spPr>
        <p:txBody>
          <a:bodyPr/>
          <a:lstStyle/>
          <a:p>
            <a:r>
              <a:rPr lang="en-IN" dirty="0"/>
              <a:t>Input, Output, Store</a:t>
            </a:r>
          </a:p>
        </p:txBody>
      </p:sp>
      <p:pic>
        <p:nvPicPr>
          <p:cNvPr id="2" name="Audio 1">
            <a:hlinkClick r:id="" action="ppaction://media"/>
            <a:extLst>
              <a:ext uri="{FF2B5EF4-FFF2-40B4-BE49-F238E27FC236}">
                <a16:creationId xmlns:a16="http://schemas.microsoft.com/office/drawing/2014/main" id="{6670E903-588B-4E9D-B6DD-B9DE817FFC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372021188"/>
      </p:ext>
    </p:extLst>
  </p:cSld>
  <p:clrMapOvr>
    <a:masterClrMapping/>
  </p:clrMapOvr>
  <mc:AlternateContent xmlns:mc="http://schemas.openxmlformats.org/markup-compatibility/2006">
    <mc:Choice xmlns:p14="http://schemas.microsoft.com/office/powerpoint/2010/main" Requires="p14">
      <p:transition spd="slow" p14:dur="2000" advTm="22758"/>
    </mc:Choice>
    <mc:Fallback>
      <p:transition spd="slow" advTm="22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884729" cy="523220"/>
          </a:xfrm>
          <a:prstGeom prst="rect">
            <a:avLst/>
          </a:prstGeom>
          <a:noFill/>
        </p:spPr>
        <p:txBody>
          <a:bodyPr wrap="none" rtlCol="0">
            <a:spAutoFit/>
          </a:bodyPr>
          <a:lstStyle/>
          <a:p>
            <a:r>
              <a:rPr lang="en-IN" sz="2800" b="1" dirty="0">
                <a:solidFill>
                  <a:schemeClr val="accent2"/>
                </a:solidFill>
              </a:rPr>
              <a:t>Data</a:t>
            </a:r>
          </a:p>
        </p:txBody>
      </p:sp>
      <p:pic>
        <p:nvPicPr>
          <p:cNvPr id="4" name="Picture 3">
            <a:extLst>
              <a:ext uri="{FF2B5EF4-FFF2-40B4-BE49-F238E27FC236}">
                <a16:creationId xmlns:a16="http://schemas.microsoft.com/office/drawing/2014/main" id="{A8ADE7CF-1E0A-43DC-9F41-1447759122CD}"/>
              </a:ext>
            </a:extLst>
          </p:cNvPr>
          <p:cNvPicPr>
            <a:picLocks noChangeAspect="1"/>
          </p:cNvPicPr>
          <p:nvPr/>
        </p:nvPicPr>
        <p:blipFill>
          <a:blip r:embed="rId4"/>
          <a:stretch>
            <a:fillRect/>
          </a:stretch>
        </p:blipFill>
        <p:spPr>
          <a:xfrm>
            <a:off x="3285067" y="980017"/>
            <a:ext cx="2573866" cy="3635022"/>
          </a:xfrm>
          <a:prstGeom prst="rect">
            <a:avLst/>
          </a:prstGeom>
          <a:ln w="28575">
            <a:solidFill>
              <a:schemeClr val="accent1"/>
            </a:solidFill>
          </a:ln>
        </p:spPr>
      </p:pic>
      <p:pic>
        <p:nvPicPr>
          <p:cNvPr id="3" name="Audio 2">
            <a:hlinkClick r:id="" action="ppaction://media"/>
            <a:extLst>
              <a:ext uri="{FF2B5EF4-FFF2-40B4-BE49-F238E27FC236}">
                <a16:creationId xmlns:a16="http://schemas.microsoft.com/office/drawing/2014/main" id="{3A241C2C-7195-4E5C-B2AC-FDFCEB28BB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420637724"/>
      </p:ext>
    </p:extLst>
  </p:cSld>
  <p:clrMapOvr>
    <a:masterClrMapping/>
  </p:clrMapOvr>
  <mc:AlternateContent xmlns:mc="http://schemas.openxmlformats.org/markup-compatibility/2006">
    <mc:Choice xmlns:p14="http://schemas.microsoft.com/office/powerpoint/2010/main" Requires="p14">
      <p:transition spd="slow" p14:dur="2000" advTm="54258"/>
    </mc:Choice>
    <mc:Fallback>
      <p:transition spd="slow" advTm="54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F693B59B-8DF9-4E8D-8773-050C7B3C29BA}"/>
              </a:ext>
            </a:extLst>
          </p:cNvPr>
          <p:cNvSpPr>
            <a:spLocks noGrp="1"/>
          </p:cNvSpPr>
          <p:nvPr>
            <p:ph type="body" sz="quarter" idx="10"/>
          </p:nvPr>
        </p:nvSpPr>
        <p:spPr>
          <a:xfrm>
            <a:off x="408543" y="2206339"/>
            <a:ext cx="4720095" cy="576956"/>
          </a:xfrm>
        </p:spPr>
        <p:txBody>
          <a:bodyPr/>
          <a:lstStyle/>
          <a:p>
            <a:r>
              <a:rPr lang="en-IN" dirty="0" err="1"/>
              <a:t>Artifact</a:t>
            </a:r>
            <a:endParaRPr lang="en-IN" dirty="0"/>
          </a:p>
        </p:txBody>
      </p:sp>
      <p:sp>
        <p:nvSpPr>
          <p:cNvPr id="15" name="Text Placeholder 2">
            <a:extLst>
              <a:ext uri="{FF2B5EF4-FFF2-40B4-BE49-F238E27FC236}">
                <a16:creationId xmlns:a16="http://schemas.microsoft.com/office/drawing/2014/main" id="{456412BD-1A60-4FD7-84A7-13E6A203F621}"/>
              </a:ext>
            </a:extLst>
          </p:cNvPr>
          <p:cNvSpPr>
            <a:spLocks noGrp="1"/>
          </p:cNvSpPr>
          <p:nvPr>
            <p:ph type="body" sz="quarter" idx="11"/>
          </p:nvPr>
        </p:nvSpPr>
        <p:spPr>
          <a:xfrm>
            <a:off x="408543" y="2827775"/>
            <a:ext cx="4163457" cy="221850"/>
          </a:xfrm>
        </p:spPr>
        <p:txBody>
          <a:bodyPr/>
          <a:lstStyle/>
          <a:p>
            <a:r>
              <a:rPr lang="en-IN" dirty="0"/>
              <a:t>Group, Text Annotation</a:t>
            </a:r>
          </a:p>
        </p:txBody>
      </p:sp>
      <p:pic>
        <p:nvPicPr>
          <p:cNvPr id="2" name="Audio 1">
            <a:hlinkClick r:id="" action="ppaction://media"/>
            <a:extLst>
              <a:ext uri="{FF2B5EF4-FFF2-40B4-BE49-F238E27FC236}">
                <a16:creationId xmlns:a16="http://schemas.microsoft.com/office/drawing/2014/main" id="{C3A582E9-2E34-4953-988B-5C28EA2765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098988726"/>
      </p:ext>
    </p:extLst>
  </p:cSld>
  <p:clrMapOvr>
    <a:masterClrMapping/>
  </p:clrMapOvr>
  <mc:AlternateContent xmlns:mc="http://schemas.openxmlformats.org/markup-compatibility/2006">
    <mc:Choice xmlns:p14="http://schemas.microsoft.com/office/powerpoint/2010/main" Requires="p14">
      <p:transition spd="slow" p14:dur="2000" advTm="10398"/>
    </mc:Choice>
    <mc:Fallback>
      <p:transition spd="slow" advTm="10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305807" cy="523220"/>
          </a:xfrm>
          <a:prstGeom prst="rect">
            <a:avLst/>
          </a:prstGeom>
          <a:noFill/>
        </p:spPr>
        <p:txBody>
          <a:bodyPr wrap="none" rtlCol="0">
            <a:spAutoFit/>
          </a:bodyPr>
          <a:lstStyle/>
          <a:p>
            <a:r>
              <a:rPr lang="en-IN" sz="2800" b="1" dirty="0" err="1">
                <a:solidFill>
                  <a:schemeClr val="accent2"/>
                </a:solidFill>
              </a:rPr>
              <a:t>Artifact</a:t>
            </a:r>
            <a:endParaRPr lang="en-IN" sz="2800" b="1" dirty="0">
              <a:solidFill>
                <a:schemeClr val="accent2"/>
              </a:solidFill>
            </a:endParaRPr>
          </a:p>
        </p:txBody>
      </p:sp>
      <p:pic>
        <p:nvPicPr>
          <p:cNvPr id="4" name="Picture 3">
            <a:extLst>
              <a:ext uri="{FF2B5EF4-FFF2-40B4-BE49-F238E27FC236}">
                <a16:creationId xmlns:a16="http://schemas.microsoft.com/office/drawing/2014/main" id="{073257B1-D27A-44DB-9FBA-A3DE9F51DD91}"/>
              </a:ext>
            </a:extLst>
          </p:cNvPr>
          <p:cNvPicPr>
            <a:picLocks noChangeAspect="1"/>
          </p:cNvPicPr>
          <p:nvPr/>
        </p:nvPicPr>
        <p:blipFill>
          <a:blip r:embed="rId4"/>
          <a:stretch>
            <a:fillRect/>
          </a:stretch>
        </p:blipFill>
        <p:spPr>
          <a:xfrm>
            <a:off x="2524125" y="1119304"/>
            <a:ext cx="4095750" cy="3276600"/>
          </a:xfrm>
          <a:prstGeom prst="rect">
            <a:avLst/>
          </a:prstGeom>
          <a:ln w="28575">
            <a:solidFill>
              <a:schemeClr val="accent1"/>
            </a:solidFill>
          </a:ln>
        </p:spPr>
      </p:pic>
      <p:pic>
        <p:nvPicPr>
          <p:cNvPr id="3" name="Audio 2">
            <a:hlinkClick r:id="" action="ppaction://media"/>
            <a:extLst>
              <a:ext uri="{FF2B5EF4-FFF2-40B4-BE49-F238E27FC236}">
                <a16:creationId xmlns:a16="http://schemas.microsoft.com/office/drawing/2014/main" id="{021F5F22-58F0-48B8-AECE-47CDC1417E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041535404"/>
      </p:ext>
    </p:extLst>
  </p:cSld>
  <p:clrMapOvr>
    <a:masterClrMapping/>
  </p:clrMapOvr>
  <mc:AlternateContent xmlns:mc="http://schemas.openxmlformats.org/markup-compatibility/2006">
    <mc:Choice xmlns:p14="http://schemas.microsoft.com/office/powerpoint/2010/main" Requires="p14">
      <p:transition spd="slow" p14:dur="2000" advTm="63122"/>
    </mc:Choice>
    <mc:Fallback>
      <p:transition spd="slow" advTm="63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0D64486-428E-44F1-81A2-47B09F8363DB}"/>
              </a:ext>
            </a:extLst>
          </p:cNvPr>
          <p:cNvSpPr>
            <a:spLocks noGrp="1"/>
          </p:cNvSpPr>
          <p:nvPr>
            <p:ph type="body" sz="quarter" idx="10"/>
          </p:nvPr>
        </p:nvSpPr>
        <p:spPr>
          <a:xfrm>
            <a:off x="476373" y="2135218"/>
            <a:ext cx="4163457" cy="576956"/>
          </a:xfrm>
        </p:spPr>
        <p:txBody>
          <a:bodyPr/>
          <a:lstStyle/>
          <a:p>
            <a:r>
              <a:rPr lang="en-IN" dirty="0"/>
              <a:t>Swimlane</a:t>
            </a:r>
          </a:p>
        </p:txBody>
      </p:sp>
      <p:sp>
        <p:nvSpPr>
          <p:cNvPr id="9" name="Text Placeholder 2">
            <a:extLst>
              <a:ext uri="{FF2B5EF4-FFF2-40B4-BE49-F238E27FC236}">
                <a16:creationId xmlns:a16="http://schemas.microsoft.com/office/drawing/2014/main" id="{D7E24E85-8B59-42F3-B960-474735810A6C}"/>
              </a:ext>
            </a:extLst>
          </p:cNvPr>
          <p:cNvSpPr>
            <a:spLocks noGrp="1"/>
          </p:cNvSpPr>
          <p:nvPr>
            <p:ph type="body" sz="quarter" idx="11"/>
          </p:nvPr>
        </p:nvSpPr>
        <p:spPr>
          <a:xfrm>
            <a:off x="476373" y="2756654"/>
            <a:ext cx="4163457" cy="221850"/>
          </a:xfrm>
        </p:spPr>
        <p:txBody>
          <a:bodyPr/>
          <a:lstStyle/>
          <a:p>
            <a:r>
              <a:rPr lang="en-IN" dirty="0"/>
              <a:t>Lane, Pool</a:t>
            </a:r>
          </a:p>
        </p:txBody>
      </p:sp>
      <p:pic>
        <p:nvPicPr>
          <p:cNvPr id="2" name="Audio 1">
            <a:hlinkClick r:id="" action="ppaction://media"/>
            <a:extLst>
              <a:ext uri="{FF2B5EF4-FFF2-40B4-BE49-F238E27FC236}">
                <a16:creationId xmlns:a16="http://schemas.microsoft.com/office/drawing/2014/main" id="{8AD8DE18-1CA4-4D41-BB6C-B5BA696E8F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621409999"/>
      </p:ext>
    </p:extLst>
  </p:cSld>
  <p:clrMapOvr>
    <a:masterClrMapping/>
  </p:clrMapOvr>
  <mc:AlternateContent xmlns:mc="http://schemas.openxmlformats.org/markup-compatibility/2006">
    <mc:Choice xmlns:p14="http://schemas.microsoft.com/office/powerpoint/2010/main" Requires="p14">
      <p:transition spd="slow" p14:dur="2000" advTm="24246"/>
    </mc:Choice>
    <mc:Fallback>
      <p:transition spd="slow" advTm="24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638462" cy="523220"/>
          </a:xfrm>
          <a:prstGeom prst="rect">
            <a:avLst/>
          </a:prstGeom>
          <a:noFill/>
        </p:spPr>
        <p:txBody>
          <a:bodyPr wrap="none" rtlCol="0">
            <a:spAutoFit/>
          </a:bodyPr>
          <a:lstStyle/>
          <a:p>
            <a:r>
              <a:rPr lang="en-IN" sz="2800" b="1" dirty="0">
                <a:solidFill>
                  <a:schemeClr val="accent2"/>
                </a:solidFill>
              </a:rPr>
              <a:t>Swimlane</a:t>
            </a:r>
          </a:p>
        </p:txBody>
      </p:sp>
      <p:pic>
        <p:nvPicPr>
          <p:cNvPr id="3" name="Picture 2">
            <a:extLst>
              <a:ext uri="{FF2B5EF4-FFF2-40B4-BE49-F238E27FC236}">
                <a16:creationId xmlns:a16="http://schemas.microsoft.com/office/drawing/2014/main" id="{19761F98-24D8-488F-88A9-EA8E3444AA92}"/>
              </a:ext>
            </a:extLst>
          </p:cNvPr>
          <p:cNvPicPr>
            <a:picLocks noChangeAspect="1"/>
          </p:cNvPicPr>
          <p:nvPr/>
        </p:nvPicPr>
        <p:blipFill>
          <a:blip r:embed="rId4"/>
          <a:stretch>
            <a:fillRect/>
          </a:stretch>
        </p:blipFill>
        <p:spPr>
          <a:xfrm>
            <a:off x="1451429" y="903095"/>
            <a:ext cx="6241142" cy="3704718"/>
          </a:xfrm>
          <a:prstGeom prst="rect">
            <a:avLst/>
          </a:prstGeom>
          <a:ln w="28575">
            <a:solidFill>
              <a:schemeClr val="accent1"/>
            </a:solidFill>
          </a:ln>
        </p:spPr>
      </p:pic>
      <p:pic>
        <p:nvPicPr>
          <p:cNvPr id="4" name="Audio 3">
            <a:hlinkClick r:id="" action="ppaction://media"/>
            <a:extLst>
              <a:ext uri="{FF2B5EF4-FFF2-40B4-BE49-F238E27FC236}">
                <a16:creationId xmlns:a16="http://schemas.microsoft.com/office/drawing/2014/main" id="{9340DF5A-F005-4CB8-BB4C-4B4180BF05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533877220"/>
      </p:ext>
    </p:extLst>
  </p:cSld>
  <p:clrMapOvr>
    <a:masterClrMapping/>
  </p:clrMapOvr>
  <mc:AlternateContent xmlns:mc="http://schemas.openxmlformats.org/markup-compatibility/2006">
    <mc:Choice xmlns:p14="http://schemas.microsoft.com/office/powerpoint/2010/main" Requires="p14">
      <p:transition spd="slow" p14:dur="2000" advTm="73706"/>
    </mc:Choice>
    <mc:Fallback>
      <p:transition spd="slow" advTm="73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6E3FFB2-3456-467B-B286-F6E6CE260FCD}"/>
              </a:ext>
            </a:extLst>
          </p:cNvPr>
          <p:cNvSpPr>
            <a:spLocks noGrp="1"/>
          </p:cNvSpPr>
          <p:nvPr>
            <p:ph type="body" sz="quarter" idx="10"/>
          </p:nvPr>
        </p:nvSpPr>
        <p:spPr>
          <a:xfrm>
            <a:off x="476373" y="1994794"/>
            <a:ext cx="4163457" cy="576956"/>
          </a:xfrm>
        </p:spPr>
        <p:txBody>
          <a:bodyPr/>
          <a:lstStyle/>
          <a:p>
            <a:r>
              <a:rPr lang="en-IN" dirty="0"/>
              <a:t>BPMN Example</a:t>
            </a:r>
          </a:p>
        </p:txBody>
      </p:sp>
      <p:sp>
        <p:nvSpPr>
          <p:cNvPr id="11" name="Text Placeholder 2">
            <a:extLst>
              <a:ext uri="{FF2B5EF4-FFF2-40B4-BE49-F238E27FC236}">
                <a16:creationId xmlns:a16="http://schemas.microsoft.com/office/drawing/2014/main" id="{37D09E73-A90A-4844-9B65-7F09583B16A9}"/>
              </a:ext>
            </a:extLst>
          </p:cNvPr>
          <p:cNvSpPr>
            <a:spLocks noGrp="1"/>
          </p:cNvSpPr>
          <p:nvPr>
            <p:ph type="body" sz="quarter" idx="11"/>
          </p:nvPr>
        </p:nvSpPr>
        <p:spPr>
          <a:xfrm>
            <a:off x="476373" y="2616230"/>
            <a:ext cx="4163457" cy="221850"/>
          </a:xfrm>
        </p:spPr>
        <p:txBody>
          <a:bodyPr/>
          <a:lstStyle/>
          <a:p>
            <a:r>
              <a:rPr lang="en-IN" dirty="0"/>
              <a:t>Process Model</a:t>
            </a:r>
          </a:p>
        </p:txBody>
      </p:sp>
      <p:pic>
        <p:nvPicPr>
          <p:cNvPr id="2" name="Audio 1">
            <a:hlinkClick r:id="" action="ppaction://media"/>
            <a:extLst>
              <a:ext uri="{FF2B5EF4-FFF2-40B4-BE49-F238E27FC236}">
                <a16:creationId xmlns:a16="http://schemas.microsoft.com/office/drawing/2014/main" id="{423AD2D6-7530-4535-BCF3-FD81FC8946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728021506"/>
      </p:ext>
    </p:extLst>
  </p:cSld>
  <p:clrMapOvr>
    <a:masterClrMapping/>
  </p:clrMapOvr>
  <mc:AlternateContent xmlns:mc="http://schemas.openxmlformats.org/markup-compatibility/2006">
    <mc:Choice xmlns:p14="http://schemas.microsoft.com/office/powerpoint/2010/main" Requires="p14">
      <p:transition spd="slow" p14:dur="2000" advTm="44114"/>
    </mc:Choice>
    <mc:Fallback>
      <p:transition spd="slow" advTm="4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476127" cy="523220"/>
          </a:xfrm>
          <a:prstGeom prst="rect">
            <a:avLst/>
          </a:prstGeom>
          <a:noFill/>
        </p:spPr>
        <p:txBody>
          <a:bodyPr wrap="none" rtlCol="0">
            <a:spAutoFit/>
          </a:bodyPr>
          <a:lstStyle/>
          <a:p>
            <a:r>
              <a:rPr lang="en-IN" sz="2800" b="1" dirty="0">
                <a:solidFill>
                  <a:schemeClr val="accent2"/>
                </a:solidFill>
              </a:rPr>
              <a:t>BPMN Example</a:t>
            </a:r>
          </a:p>
        </p:txBody>
      </p:sp>
      <p:pic>
        <p:nvPicPr>
          <p:cNvPr id="3074" name="Picture 2" descr="https://www.businessprocessincubator.com/wp-content/uploads/2010/10/Order-Fulfillment-and-Procurement.jpg">
            <a:extLst>
              <a:ext uri="{FF2B5EF4-FFF2-40B4-BE49-F238E27FC236}">
                <a16:creationId xmlns:a16="http://schemas.microsoft.com/office/drawing/2014/main" id="{6323263C-CE19-4E01-86CF-8E38E2A497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531"/>
          <a:stretch/>
        </p:blipFill>
        <p:spPr bwMode="auto">
          <a:xfrm>
            <a:off x="844395" y="756055"/>
            <a:ext cx="7455210" cy="4048174"/>
          </a:xfrm>
          <a:prstGeom prst="rect">
            <a:avLst/>
          </a:prstGeom>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3" name="Ink 2">
                <a:extLst>
                  <a:ext uri="{FF2B5EF4-FFF2-40B4-BE49-F238E27FC236}">
                    <a16:creationId xmlns:a16="http://schemas.microsoft.com/office/drawing/2014/main" id="{B1B930A4-24F5-42A5-9F16-E633E92D740B}"/>
                  </a:ext>
                </a:extLst>
              </p14:cNvPr>
              <p14:cNvContentPartPr/>
              <p14:nvPr>
                <p:extLst>
                  <p:ext uri="{42D2F446-02D8-4167-A562-619A0277C38B}">
                    <p15:isNarration xmlns:p15="http://schemas.microsoft.com/office/powerpoint/2012/main" val="1"/>
                  </p:ext>
                </p:extLst>
              </p14:nvPr>
            </p14:nvContentPartPr>
            <p14:xfrm>
              <a:off x="5107499" y="3056219"/>
              <a:ext cx="2" cy="2"/>
            </p14:xfrm>
          </p:contentPart>
        </mc:Choice>
        <mc:Fallback>
          <p:pic>
            <p:nvPicPr>
              <p:cNvPr id="3" name="Ink 2">
                <a:extLst>
                  <a:ext uri="{FF2B5EF4-FFF2-40B4-BE49-F238E27FC236}">
                    <a16:creationId xmlns:a16="http://schemas.microsoft.com/office/drawing/2014/main" id="{B1B930A4-24F5-42A5-9F16-E633E92D740B}"/>
                  </a:ext>
                </a:extLst>
              </p:cNvPr>
              <p:cNvPicPr>
                <a:picLocks noGrp="1" noRot="1" noChangeAspect="1" noMove="1" noResize="1" noEditPoints="1" noAdjustHandles="1" noChangeArrowheads="1" noChangeShapeType="1"/>
              </p:cNvPicPr>
              <p:nvPr/>
            </p:nvPicPr>
            <p:blipFill>
              <a:blip r:embed="rId6"/>
              <a:stretch>
                <a:fillRect/>
              </a:stretch>
            </p:blipFill>
            <p:spPr>
              <a:xfrm>
                <a:off x="5107499" y="3056219"/>
                <a:ext cx="2" cy="2"/>
              </a:xfrm>
              <a:prstGeom prst="rect">
                <a:avLst/>
              </a:prstGeom>
            </p:spPr>
          </p:pic>
        </mc:Fallback>
      </mc:AlternateContent>
      <p:pic>
        <p:nvPicPr>
          <p:cNvPr id="4" name="Audio 3">
            <a:hlinkClick r:id="" action="ppaction://media"/>
            <a:extLst>
              <a:ext uri="{FF2B5EF4-FFF2-40B4-BE49-F238E27FC236}">
                <a16:creationId xmlns:a16="http://schemas.microsoft.com/office/drawing/2014/main" id="{6CDD3E63-6366-46A5-ACE8-C49B3C184B8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937450268"/>
      </p:ext>
    </p:extLst>
  </p:cSld>
  <p:clrMapOvr>
    <a:masterClrMapping/>
  </p:clrMapOvr>
  <mc:AlternateContent xmlns:mc="http://schemas.openxmlformats.org/markup-compatibility/2006">
    <mc:Choice xmlns:p14="http://schemas.microsoft.com/office/powerpoint/2010/main" Requires="p14">
      <p:transition spd="slow" p14:dur="2000" advTm="472242"/>
    </mc:Choice>
    <mc:Fallback>
      <p:transition spd="slow" advTm="47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5BAB258-5F37-4145-AB76-82845C62CC95}"/>
              </a:ext>
            </a:extLst>
          </p:cNvPr>
          <p:cNvSpPr/>
          <p:nvPr/>
        </p:nvSpPr>
        <p:spPr>
          <a:xfrm>
            <a:off x="5901028" y="1463546"/>
            <a:ext cx="54864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12</a:t>
            </a:r>
          </a:p>
        </p:txBody>
      </p:sp>
      <p:sp>
        <p:nvSpPr>
          <p:cNvPr id="39" name="Rectangle 38">
            <a:extLst>
              <a:ext uri="{FF2B5EF4-FFF2-40B4-BE49-F238E27FC236}">
                <a16:creationId xmlns:a16="http://schemas.microsoft.com/office/drawing/2014/main" id="{41B6E695-EDEA-4268-8946-9AC9AF07F21A}"/>
              </a:ext>
            </a:extLst>
          </p:cNvPr>
          <p:cNvSpPr/>
          <p:nvPr/>
        </p:nvSpPr>
        <p:spPr>
          <a:xfrm>
            <a:off x="3178511" y="1463546"/>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11</a:t>
            </a:r>
          </a:p>
        </p:txBody>
      </p:sp>
      <p:sp>
        <p:nvSpPr>
          <p:cNvPr id="42" name="Rectangle 41">
            <a:extLst>
              <a:ext uri="{FF2B5EF4-FFF2-40B4-BE49-F238E27FC236}">
                <a16:creationId xmlns:a16="http://schemas.microsoft.com/office/drawing/2014/main"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10</a:t>
            </a:r>
          </a:p>
        </p:txBody>
      </p:sp>
      <p:sp>
        <p:nvSpPr>
          <p:cNvPr id="44" name="TextBox 61">
            <a:extLst>
              <a:ext uri="{FF2B5EF4-FFF2-40B4-BE49-F238E27FC236}">
                <a16:creationId xmlns:a16="http://schemas.microsoft.com/office/drawing/2014/main" id="{E0EC0A93-4CD1-4A8A-8EF3-35C9ADD2BC64}"/>
              </a:ext>
            </a:extLst>
          </p:cNvPr>
          <p:cNvSpPr txBox="1"/>
          <p:nvPr/>
        </p:nvSpPr>
        <p:spPr>
          <a:xfrm>
            <a:off x="1041104" y="1580746"/>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BPMN Example</a:t>
            </a:r>
          </a:p>
        </p:txBody>
      </p:sp>
      <p:sp>
        <p:nvSpPr>
          <p:cNvPr id="50" name="TextBox 67">
            <a:extLst>
              <a:ext uri="{FF2B5EF4-FFF2-40B4-BE49-F238E27FC236}">
                <a16:creationId xmlns:a16="http://schemas.microsoft.com/office/drawing/2014/main" id="{5A4FD135-835F-429E-9BCE-F56FCD14A3B7}"/>
              </a:ext>
            </a:extLst>
          </p:cNvPr>
          <p:cNvSpPr txBox="1"/>
          <p:nvPr/>
        </p:nvSpPr>
        <p:spPr>
          <a:xfrm>
            <a:off x="3746204" y="1580746"/>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QUIZ</a:t>
            </a:r>
          </a:p>
        </p:txBody>
      </p:sp>
      <p:sp>
        <p:nvSpPr>
          <p:cNvPr id="61" name="Text Placeholder 60">
            <a:extLst>
              <a:ext uri="{FF2B5EF4-FFF2-40B4-BE49-F238E27FC236}">
                <a16:creationId xmlns:a16="http://schemas.microsoft.com/office/drawing/2014/main" id="{7A733E1E-77CE-430D-A90A-A2BFB319F7F1}"/>
              </a:ext>
            </a:extLst>
          </p:cNvPr>
          <p:cNvSpPr>
            <a:spLocks noGrp="1"/>
          </p:cNvSpPr>
          <p:nvPr>
            <p:ph type="body" sz="quarter" idx="12"/>
          </p:nvPr>
        </p:nvSpPr>
        <p:spPr>
          <a:xfrm>
            <a:off x="3464261" y="442454"/>
            <a:ext cx="4103688" cy="576956"/>
          </a:xfrm>
        </p:spPr>
        <p:txBody>
          <a:bodyPr/>
          <a:lstStyle/>
          <a:p>
            <a:r>
              <a:rPr lang="en-US" dirty="0"/>
              <a:t>Agenda</a:t>
            </a:r>
          </a:p>
        </p:txBody>
      </p:sp>
      <p:sp>
        <p:nvSpPr>
          <p:cNvPr id="40" name="TextBox 75">
            <a:extLst>
              <a:ext uri="{FF2B5EF4-FFF2-40B4-BE49-F238E27FC236}">
                <a16:creationId xmlns:a16="http://schemas.microsoft.com/office/drawing/2014/main" id="{1FF35F43-5174-4ACA-B8DC-02DDFDD7629B}"/>
              </a:ext>
            </a:extLst>
          </p:cNvPr>
          <p:cNvSpPr txBox="1"/>
          <p:nvPr/>
        </p:nvSpPr>
        <p:spPr>
          <a:xfrm>
            <a:off x="6449668" y="1576283"/>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conclusion</a:t>
            </a:r>
          </a:p>
        </p:txBody>
      </p:sp>
      <p:pic>
        <p:nvPicPr>
          <p:cNvPr id="2" name="Audio 1">
            <a:hlinkClick r:id="" action="ppaction://media"/>
            <a:extLst>
              <a:ext uri="{FF2B5EF4-FFF2-40B4-BE49-F238E27FC236}">
                <a16:creationId xmlns:a16="http://schemas.microsoft.com/office/drawing/2014/main" id="{0736A8E3-8DCF-4118-8E3F-4F3D8BFAA0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795981243"/>
      </p:ext>
    </p:extLst>
  </p:cSld>
  <p:clrMapOvr>
    <a:masterClrMapping/>
  </p:clrMapOvr>
  <mc:AlternateContent xmlns:mc="http://schemas.openxmlformats.org/markup-compatibility/2006">
    <mc:Choice xmlns:p14="http://schemas.microsoft.com/office/powerpoint/2010/main" Requires="p14">
      <p:transition spd="slow" p14:dur="2000" advTm="18122"/>
    </mc:Choice>
    <mc:Fallback>
      <p:transition spd="slow" advTm="18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476373" y="2423696"/>
            <a:ext cx="5187236" cy="576956"/>
          </a:xfrm>
        </p:spPr>
        <p:txBody>
          <a:bodyPr anchor="ctr"/>
          <a:lstStyle/>
          <a:p>
            <a:r>
              <a:rPr lang="en-US" dirty="0"/>
              <a:t>Quiz</a:t>
            </a:r>
          </a:p>
        </p:txBody>
      </p:sp>
      <p:sp>
        <p:nvSpPr>
          <p:cNvPr id="3" name="Text Placeholder 2">
            <a:extLst>
              <a:ext uri="{FF2B5EF4-FFF2-40B4-BE49-F238E27FC236}">
                <a16:creationId xmlns:a16="http://schemas.microsoft.com/office/drawing/2014/main" id="{7F578DED-0611-490C-8B53-83489DA66522}"/>
              </a:ext>
            </a:extLst>
          </p:cNvPr>
          <p:cNvSpPr>
            <a:spLocks noGrp="1"/>
          </p:cNvSpPr>
          <p:nvPr>
            <p:ph type="body" sz="quarter" idx="11"/>
          </p:nvPr>
        </p:nvSpPr>
        <p:spPr>
          <a:xfrm>
            <a:off x="572429" y="3045132"/>
            <a:ext cx="4067401" cy="221850"/>
          </a:xfrm>
        </p:spPr>
        <p:txBody>
          <a:bodyPr/>
          <a:lstStyle/>
          <a:p>
            <a:r>
              <a:rPr lang="en-IN" dirty="0"/>
              <a:t>BPMN</a:t>
            </a:r>
          </a:p>
        </p:txBody>
      </p:sp>
      <p:pic>
        <p:nvPicPr>
          <p:cNvPr id="5" name="Picture 4">
            <a:extLst>
              <a:ext uri="{FF2B5EF4-FFF2-40B4-BE49-F238E27FC236}">
                <a16:creationId xmlns:a16="http://schemas.microsoft.com/office/drawing/2014/main" id="{03D7F819-1C93-422D-8F84-81EB2C454FE5}"/>
              </a:ext>
            </a:extLst>
          </p:cNvPr>
          <p:cNvPicPr>
            <a:picLocks noChangeAspect="1"/>
          </p:cNvPicPr>
          <p:nvPr/>
        </p:nvPicPr>
        <p:blipFill>
          <a:blip r:embed="rId4"/>
          <a:stretch>
            <a:fillRect/>
          </a:stretch>
        </p:blipFill>
        <p:spPr>
          <a:xfrm>
            <a:off x="7871254" y="3615762"/>
            <a:ext cx="1158446" cy="1158446"/>
          </a:xfrm>
          <a:prstGeom prst="rect">
            <a:avLst/>
          </a:prstGeom>
        </p:spPr>
      </p:pic>
      <p:pic>
        <p:nvPicPr>
          <p:cNvPr id="6" name="Audio 5">
            <a:hlinkClick r:id="" action="ppaction://media"/>
            <a:extLst>
              <a:ext uri="{FF2B5EF4-FFF2-40B4-BE49-F238E27FC236}">
                <a16:creationId xmlns:a16="http://schemas.microsoft.com/office/drawing/2014/main" id="{07F5B875-AD31-42A6-A709-63AE24BC53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426155146"/>
      </p:ext>
    </p:extLst>
  </p:cSld>
  <p:clrMapOvr>
    <a:masterClrMapping/>
  </p:clrMapOvr>
  <mc:AlternateContent xmlns:mc="http://schemas.openxmlformats.org/markup-compatibility/2006">
    <mc:Choice xmlns:p14="http://schemas.microsoft.com/office/powerpoint/2010/main" Requires="p14">
      <p:transition spd="slow" p14:dur="2000" advTm="21389"/>
    </mc:Choice>
    <mc:Fallback>
      <p:transition spd="slow" advTm="21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947695" cy="523220"/>
          </a:xfrm>
          <a:prstGeom prst="rect">
            <a:avLst/>
          </a:prstGeom>
          <a:noFill/>
        </p:spPr>
        <p:txBody>
          <a:bodyPr wrap="none" rtlCol="0">
            <a:spAutoFit/>
          </a:bodyPr>
          <a:lstStyle/>
          <a:p>
            <a:r>
              <a:rPr lang="en-IN" sz="2800" b="1" dirty="0">
                <a:solidFill>
                  <a:schemeClr val="accent2"/>
                </a:solidFill>
                <a:latin typeface="Raleway"/>
              </a:rPr>
              <a:t>Quiz</a:t>
            </a:r>
          </a:p>
        </p:txBody>
      </p:sp>
      <p:sp>
        <p:nvSpPr>
          <p:cNvPr id="4" name="Content Placeholder 2">
            <a:extLst>
              <a:ext uri="{FF2B5EF4-FFF2-40B4-BE49-F238E27FC236}">
                <a16:creationId xmlns:a16="http://schemas.microsoft.com/office/drawing/2014/main" id="{A16D931F-1577-44D6-BE32-D543190DD662}"/>
              </a:ext>
            </a:extLst>
          </p:cNvPr>
          <p:cNvSpPr txBox="1">
            <a:spLocks/>
          </p:cNvSpPr>
          <p:nvPr/>
        </p:nvSpPr>
        <p:spPr>
          <a:xfrm>
            <a:off x="300592" y="1073259"/>
            <a:ext cx="5969579" cy="523220"/>
          </a:xfrm>
          <a:prstGeom prst="round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Raleway"/>
              </a:rPr>
              <a:t>BPMN Stands for ______________</a:t>
            </a:r>
          </a:p>
        </p:txBody>
      </p:sp>
      <p:sp>
        <p:nvSpPr>
          <p:cNvPr id="6" name="Rectangle 5">
            <a:extLst>
              <a:ext uri="{FF2B5EF4-FFF2-40B4-BE49-F238E27FC236}">
                <a16:creationId xmlns:a16="http://schemas.microsoft.com/office/drawing/2014/main" id="{7891D2D4-9981-448F-81B2-15FF3CA7A060}"/>
              </a:ext>
            </a:extLst>
          </p:cNvPr>
          <p:cNvSpPr/>
          <p:nvPr/>
        </p:nvSpPr>
        <p:spPr>
          <a:xfrm>
            <a:off x="300591" y="1930742"/>
            <a:ext cx="5316438" cy="2459584"/>
          </a:xfrm>
          <a:prstGeom prst="rect">
            <a:avLst/>
          </a:prstGeom>
        </p:spPr>
        <p:txBody>
          <a:bodyPr wrap="square">
            <a:spAutoFit/>
          </a:bodyPr>
          <a:lstStyle/>
          <a:p>
            <a:pPr marL="457200" indent="-457200">
              <a:lnSpc>
                <a:spcPct val="200000"/>
              </a:lnSpc>
              <a:buFont typeface="+mj-lt"/>
              <a:buAutoNum type="alphaLcParenR"/>
            </a:pPr>
            <a:r>
              <a:rPr lang="en-US" sz="2000" dirty="0">
                <a:solidFill>
                  <a:schemeClr val="accent4"/>
                </a:solidFill>
                <a:latin typeface="Raleway"/>
              </a:rPr>
              <a:t>Business Process Management Notation</a:t>
            </a:r>
          </a:p>
          <a:p>
            <a:pPr marL="457200" indent="-457200">
              <a:lnSpc>
                <a:spcPct val="200000"/>
              </a:lnSpc>
              <a:buFont typeface="+mj-lt"/>
              <a:buAutoNum type="alphaLcParenR"/>
            </a:pPr>
            <a:r>
              <a:rPr lang="en-US" sz="2000" dirty="0">
                <a:solidFill>
                  <a:schemeClr val="accent4"/>
                </a:solidFill>
                <a:latin typeface="Raleway"/>
              </a:rPr>
              <a:t>Business Process Model and Notation</a:t>
            </a:r>
          </a:p>
          <a:p>
            <a:pPr marL="457200" indent="-457200">
              <a:lnSpc>
                <a:spcPct val="200000"/>
              </a:lnSpc>
              <a:buFont typeface="+mj-lt"/>
              <a:buAutoNum type="alphaLcParenR"/>
            </a:pPr>
            <a:r>
              <a:rPr lang="en-US" sz="2000" dirty="0">
                <a:solidFill>
                  <a:schemeClr val="accent4"/>
                </a:solidFill>
                <a:latin typeface="Raleway"/>
              </a:rPr>
              <a:t>Business Project Modeling Notation</a:t>
            </a:r>
          </a:p>
          <a:p>
            <a:pPr marL="457200" indent="-457200">
              <a:lnSpc>
                <a:spcPct val="200000"/>
              </a:lnSpc>
              <a:buFont typeface="+mj-lt"/>
              <a:buAutoNum type="alphaLcParenR"/>
            </a:pPr>
            <a:r>
              <a:rPr lang="en-US" sz="2000" dirty="0">
                <a:solidFill>
                  <a:schemeClr val="accent4"/>
                </a:solidFill>
                <a:latin typeface="Raleway"/>
              </a:rPr>
              <a:t>Business Product Making Notation</a:t>
            </a:r>
          </a:p>
        </p:txBody>
      </p:sp>
      <p:pic>
        <p:nvPicPr>
          <p:cNvPr id="8" name="Picture 7">
            <a:extLst>
              <a:ext uri="{FF2B5EF4-FFF2-40B4-BE49-F238E27FC236}">
                <a16:creationId xmlns:a16="http://schemas.microsoft.com/office/drawing/2014/main" id="{C822F460-F727-46DF-AEF3-2624FF493989}"/>
              </a:ext>
            </a:extLst>
          </p:cNvPr>
          <p:cNvPicPr>
            <a:picLocks noChangeAspect="1"/>
          </p:cNvPicPr>
          <p:nvPr/>
        </p:nvPicPr>
        <p:blipFill>
          <a:blip r:embed="rId4"/>
          <a:stretch>
            <a:fillRect/>
          </a:stretch>
        </p:blipFill>
        <p:spPr>
          <a:xfrm>
            <a:off x="7871254" y="3615762"/>
            <a:ext cx="1158446" cy="1158446"/>
          </a:xfrm>
          <a:prstGeom prst="rect">
            <a:avLst/>
          </a:prstGeom>
        </p:spPr>
      </p:pic>
      <p:pic>
        <p:nvPicPr>
          <p:cNvPr id="5" name="Audio 4">
            <a:hlinkClick r:id="" action="ppaction://media"/>
            <a:extLst>
              <a:ext uri="{FF2B5EF4-FFF2-40B4-BE49-F238E27FC236}">
                <a16:creationId xmlns:a16="http://schemas.microsoft.com/office/drawing/2014/main" id="{1EBE96C2-F137-4135-8287-7543ED35FD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480517373"/>
      </p:ext>
    </p:extLst>
  </p:cSld>
  <p:clrMapOvr>
    <a:masterClrMapping/>
  </p:clrMapOvr>
  <mc:AlternateContent xmlns:mc="http://schemas.openxmlformats.org/markup-compatibility/2006">
    <mc:Choice xmlns:p14="http://schemas.microsoft.com/office/powerpoint/2010/main" Requires="p14">
      <p:transition spd="slow" p14:dur="2000" advTm="81245"/>
    </mc:Choice>
    <mc:Fallback>
      <p:transition spd="slow" advTm="81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1C0767D-0D6D-404E-A820-A22CF82C9581}"/>
              </a:ext>
            </a:extLst>
          </p:cNvPr>
          <p:cNvSpPr/>
          <p:nvPr/>
        </p:nvSpPr>
        <p:spPr>
          <a:xfrm>
            <a:off x="300592" y="2801194"/>
            <a:ext cx="5081730" cy="329494"/>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448538" cy="523220"/>
          </a:xfrm>
          <a:prstGeom prst="rect">
            <a:avLst/>
          </a:prstGeom>
          <a:noFill/>
        </p:spPr>
        <p:txBody>
          <a:bodyPr wrap="none" rtlCol="0">
            <a:spAutoFit/>
          </a:bodyPr>
          <a:lstStyle/>
          <a:p>
            <a:r>
              <a:rPr lang="en-IN" sz="2800" b="1" dirty="0">
                <a:solidFill>
                  <a:schemeClr val="accent2"/>
                </a:solidFill>
              </a:rPr>
              <a:t>Answers</a:t>
            </a:r>
          </a:p>
        </p:txBody>
      </p:sp>
      <p:pic>
        <p:nvPicPr>
          <p:cNvPr id="8" name="Picture 7" descr="A close up of a logo&#10;&#10;Description automatically generated">
            <a:extLst>
              <a:ext uri="{FF2B5EF4-FFF2-40B4-BE49-F238E27FC236}">
                <a16:creationId xmlns:a16="http://schemas.microsoft.com/office/drawing/2014/main" id="{34C25DE1-B724-4906-B1CF-541F5654FD9F}"/>
              </a:ext>
            </a:extLst>
          </p:cNvPr>
          <p:cNvPicPr>
            <a:picLocks noChangeAspect="1"/>
          </p:cNvPicPr>
          <p:nvPr/>
        </p:nvPicPr>
        <p:blipFill>
          <a:blip r:embed="rId4"/>
          <a:stretch>
            <a:fillRect/>
          </a:stretch>
        </p:blipFill>
        <p:spPr>
          <a:xfrm>
            <a:off x="7563879" y="3379807"/>
            <a:ext cx="1380868" cy="1380868"/>
          </a:xfrm>
          <a:prstGeom prst="rect">
            <a:avLst/>
          </a:prstGeom>
        </p:spPr>
      </p:pic>
      <p:sp>
        <p:nvSpPr>
          <p:cNvPr id="9" name="Content Placeholder 2">
            <a:extLst>
              <a:ext uri="{FF2B5EF4-FFF2-40B4-BE49-F238E27FC236}">
                <a16:creationId xmlns:a16="http://schemas.microsoft.com/office/drawing/2014/main" id="{BEF0E5BA-7449-4515-B448-CD02A648DA44}"/>
              </a:ext>
            </a:extLst>
          </p:cNvPr>
          <p:cNvSpPr txBox="1">
            <a:spLocks/>
          </p:cNvSpPr>
          <p:nvPr/>
        </p:nvSpPr>
        <p:spPr>
          <a:xfrm>
            <a:off x="300592" y="1073259"/>
            <a:ext cx="5969579" cy="523220"/>
          </a:xfrm>
          <a:prstGeom prst="round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Raleway"/>
              </a:rPr>
              <a:t>BPMN Stands for ______________</a:t>
            </a:r>
          </a:p>
        </p:txBody>
      </p:sp>
      <p:sp>
        <p:nvSpPr>
          <p:cNvPr id="6" name="Rectangle 5">
            <a:extLst>
              <a:ext uri="{FF2B5EF4-FFF2-40B4-BE49-F238E27FC236}">
                <a16:creationId xmlns:a16="http://schemas.microsoft.com/office/drawing/2014/main" id="{E0BFFF74-E8FB-45D4-8F46-7046A0260A52}"/>
              </a:ext>
            </a:extLst>
          </p:cNvPr>
          <p:cNvSpPr/>
          <p:nvPr/>
        </p:nvSpPr>
        <p:spPr>
          <a:xfrm>
            <a:off x="300591" y="1930742"/>
            <a:ext cx="5316438" cy="2459584"/>
          </a:xfrm>
          <a:prstGeom prst="rect">
            <a:avLst/>
          </a:prstGeom>
        </p:spPr>
        <p:txBody>
          <a:bodyPr wrap="square">
            <a:spAutoFit/>
          </a:bodyPr>
          <a:lstStyle/>
          <a:p>
            <a:pPr marL="457200" indent="-457200">
              <a:lnSpc>
                <a:spcPct val="200000"/>
              </a:lnSpc>
              <a:buFont typeface="+mj-lt"/>
              <a:buAutoNum type="alphaLcParenR"/>
            </a:pPr>
            <a:r>
              <a:rPr lang="en-US" sz="2000" dirty="0">
                <a:solidFill>
                  <a:schemeClr val="accent4"/>
                </a:solidFill>
                <a:latin typeface="Raleway"/>
              </a:rPr>
              <a:t>Business Process Management Notation</a:t>
            </a:r>
          </a:p>
          <a:p>
            <a:pPr marL="457200" indent="-457200">
              <a:lnSpc>
                <a:spcPct val="200000"/>
              </a:lnSpc>
              <a:buFont typeface="+mj-lt"/>
              <a:buAutoNum type="alphaLcParenR"/>
            </a:pPr>
            <a:r>
              <a:rPr lang="en-US" sz="2000" dirty="0">
                <a:solidFill>
                  <a:schemeClr val="bg1"/>
                </a:solidFill>
                <a:latin typeface="Raleway"/>
              </a:rPr>
              <a:t>Business Process Model and Notation</a:t>
            </a:r>
          </a:p>
          <a:p>
            <a:pPr marL="457200" indent="-457200">
              <a:lnSpc>
                <a:spcPct val="200000"/>
              </a:lnSpc>
              <a:buFont typeface="+mj-lt"/>
              <a:buAutoNum type="alphaLcParenR"/>
            </a:pPr>
            <a:r>
              <a:rPr lang="en-US" sz="2000" dirty="0">
                <a:solidFill>
                  <a:schemeClr val="accent4"/>
                </a:solidFill>
                <a:latin typeface="Raleway"/>
              </a:rPr>
              <a:t>Business Project Modeling Notation</a:t>
            </a:r>
          </a:p>
          <a:p>
            <a:pPr marL="457200" indent="-457200">
              <a:lnSpc>
                <a:spcPct val="200000"/>
              </a:lnSpc>
              <a:buFont typeface="+mj-lt"/>
              <a:buAutoNum type="alphaLcParenR"/>
            </a:pPr>
            <a:r>
              <a:rPr lang="en-US" sz="2000" dirty="0">
                <a:solidFill>
                  <a:schemeClr val="accent4"/>
                </a:solidFill>
                <a:latin typeface="Raleway"/>
              </a:rPr>
              <a:t>Business Product Making Notation</a:t>
            </a:r>
          </a:p>
        </p:txBody>
      </p:sp>
      <p:pic>
        <p:nvPicPr>
          <p:cNvPr id="3" name="Audio 2">
            <a:hlinkClick r:id="" action="ppaction://media"/>
            <a:extLst>
              <a:ext uri="{FF2B5EF4-FFF2-40B4-BE49-F238E27FC236}">
                <a16:creationId xmlns:a16="http://schemas.microsoft.com/office/drawing/2014/main" id="{E71B1815-BB69-4577-8042-6B087812A5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473804905"/>
      </p:ext>
    </p:extLst>
  </p:cSld>
  <p:clrMapOvr>
    <a:masterClrMapping/>
  </p:clrMapOvr>
  <mc:AlternateContent xmlns:mc="http://schemas.openxmlformats.org/markup-compatibility/2006">
    <mc:Choice xmlns:p14="http://schemas.microsoft.com/office/powerpoint/2010/main" Requires="p14">
      <p:transition spd="slow" p14:dur="2000" advTm="52424"/>
    </mc:Choice>
    <mc:Fallback>
      <p:transition spd="slow" advTm="52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854721" cy="523220"/>
          </a:xfrm>
          <a:prstGeom prst="rect">
            <a:avLst/>
          </a:prstGeom>
          <a:noFill/>
        </p:spPr>
        <p:txBody>
          <a:bodyPr wrap="none" rtlCol="0">
            <a:spAutoFit/>
          </a:bodyPr>
          <a:lstStyle/>
          <a:p>
            <a:r>
              <a:rPr lang="en-IN" sz="2800" b="1" dirty="0">
                <a:solidFill>
                  <a:schemeClr val="accent2"/>
                </a:solidFill>
              </a:rPr>
              <a:t>Quiz</a:t>
            </a:r>
          </a:p>
        </p:txBody>
      </p:sp>
      <p:sp>
        <p:nvSpPr>
          <p:cNvPr id="4" name="Content Placeholder 2">
            <a:extLst>
              <a:ext uri="{FF2B5EF4-FFF2-40B4-BE49-F238E27FC236}">
                <a16:creationId xmlns:a16="http://schemas.microsoft.com/office/drawing/2014/main" id="{E96C0DEF-15E1-477C-B8F0-A54C31FEEBB9}"/>
              </a:ext>
            </a:extLst>
          </p:cNvPr>
          <p:cNvSpPr txBox="1">
            <a:spLocks/>
          </p:cNvSpPr>
          <p:nvPr/>
        </p:nvSpPr>
        <p:spPr>
          <a:xfrm>
            <a:off x="300592" y="1073258"/>
            <a:ext cx="7725808" cy="857483"/>
          </a:xfrm>
          <a:prstGeom prst="round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Raleway"/>
              </a:rPr>
              <a:t>Intermediate Events can occur before start events</a:t>
            </a:r>
          </a:p>
        </p:txBody>
      </p:sp>
      <p:sp>
        <p:nvSpPr>
          <p:cNvPr id="6" name="Rectangle 5">
            <a:extLst>
              <a:ext uri="{FF2B5EF4-FFF2-40B4-BE49-F238E27FC236}">
                <a16:creationId xmlns:a16="http://schemas.microsoft.com/office/drawing/2014/main" id="{470D666A-702D-462D-A91E-DA060B620C2D}"/>
              </a:ext>
            </a:extLst>
          </p:cNvPr>
          <p:cNvSpPr/>
          <p:nvPr/>
        </p:nvSpPr>
        <p:spPr>
          <a:xfrm>
            <a:off x="300591" y="2217807"/>
            <a:ext cx="5316438" cy="1228478"/>
          </a:xfrm>
          <a:prstGeom prst="rect">
            <a:avLst/>
          </a:prstGeom>
        </p:spPr>
        <p:txBody>
          <a:bodyPr wrap="square">
            <a:spAutoFit/>
          </a:bodyPr>
          <a:lstStyle/>
          <a:p>
            <a:pPr marL="457200" indent="-457200">
              <a:lnSpc>
                <a:spcPct val="200000"/>
              </a:lnSpc>
              <a:buFont typeface="+mj-lt"/>
              <a:buAutoNum type="alphaLcParenR"/>
            </a:pPr>
            <a:r>
              <a:rPr lang="en-US" sz="2000" dirty="0">
                <a:solidFill>
                  <a:schemeClr val="accent4"/>
                </a:solidFill>
                <a:latin typeface="Raleway"/>
              </a:rPr>
              <a:t>True</a:t>
            </a:r>
          </a:p>
          <a:p>
            <a:pPr marL="457200" indent="-457200">
              <a:lnSpc>
                <a:spcPct val="200000"/>
              </a:lnSpc>
              <a:buFont typeface="+mj-lt"/>
              <a:buAutoNum type="alphaLcParenR"/>
            </a:pPr>
            <a:r>
              <a:rPr lang="en-US" sz="2000" dirty="0">
                <a:solidFill>
                  <a:schemeClr val="accent4"/>
                </a:solidFill>
                <a:latin typeface="Raleway"/>
              </a:rPr>
              <a:t>False</a:t>
            </a:r>
          </a:p>
        </p:txBody>
      </p:sp>
      <p:pic>
        <p:nvPicPr>
          <p:cNvPr id="7" name="Picture 6">
            <a:extLst>
              <a:ext uri="{FF2B5EF4-FFF2-40B4-BE49-F238E27FC236}">
                <a16:creationId xmlns:a16="http://schemas.microsoft.com/office/drawing/2014/main" id="{CBE6922C-558E-4A9B-BB25-2BBD02B08FBA}"/>
              </a:ext>
            </a:extLst>
          </p:cNvPr>
          <p:cNvPicPr>
            <a:picLocks noChangeAspect="1"/>
          </p:cNvPicPr>
          <p:nvPr/>
        </p:nvPicPr>
        <p:blipFill>
          <a:blip r:embed="rId4"/>
          <a:stretch>
            <a:fillRect/>
          </a:stretch>
        </p:blipFill>
        <p:spPr>
          <a:xfrm>
            <a:off x="7735330" y="3615762"/>
            <a:ext cx="1158446" cy="1158446"/>
          </a:xfrm>
          <a:prstGeom prst="rect">
            <a:avLst/>
          </a:prstGeom>
        </p:spPr>
      </p:pic>
      <p:pic>
        <p:nvPicPr>
          <p:cNvPr id="3" name="Audio 2">
            <a:hlinkClick r:id="" action="ppaction://media"/>
            <a:extLst>
              <a:ext uri="{FF2B5EF4-FFF2-40B4-BE49-F238E27FC236}">
                <a16:creationId xmlns:a16="http://schemas.microsoft.com/office/drawing/2014/main" id="{2964D98E-4DC8-4400-A0A1-0A4ACE850A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93223052"/>
      </p:ext>
    </p:extLst>
  </p:cSld>
  <p:clrMapOvr>
    <a:masterClrMapping/>
  </p:clrMapOvr>
  <mc:AlternateContent xmlns:mc="http://schemas.openxmlformats.org/markup-compatibility/2006">
    <mc:Choice xmlns:p14="http://schemas.microsoft.com/office/powerpoint/2010/main" Requires="p14">
      <p:transition spd="slow" p14:dur="2000" advTm="113253"/>
    </mc:Choice>
    <mc:Fallback>
      <p:transition spd="slow" advTm="113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A0BD816-2F11-4A9D-AE90-91725863A791}"/>
              </a:ext>
            </a:extLst>
          </p:cNvPr>
          <p:cNvSpPr/>
          <p:nvPr/>
        </p:nvSpPr>
        <p:spPr>
          <a:xfrm>
            <a:off x="311880" y="3095343"/>
            <a:ext cx="1324720" cy="329494"/>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448538" cy="523220"/>
          </a:xfrm>
          <a:prstGeom prst="rect">
            <a:avLst/>
          </a:prstGeom>
          <a:noFill/>
        </p:spPr>
        <p:txBody>
          <a:bodyPr wrap="none" rtlCol="0">
            <a:spAutoFit/>
          </a:bodyPr>
          <a:lstStyle/>
          <a:p>
            <a:r>
              <a:rPr lang="en-IN" sz="2800" b="1" dirty="0">
                <a:solidFill>
                  <a:schemeClr val="accent2"/>
                </a:solidFill>
              </a:rPr>
              <a:t>Answers</a:t>
            </a:r>
          </a:p>
        </p:txBody>
      </p:sp>
      <p:pic>
        <p:nvPicPr>
          <p:cNvPr id="8" name="Picture 7" descr="A close up of a logo&#10;&#10;Description automatically generated">
            <a:extLst>
              <a:ext uri="{FF2B5EF4-FFF2-40B4-BE49-F238E27FC236}">
                <a16:creationId xmlns:a16="http://schemas.microsoft.com/office/drawing/2014/main" id="{34C25DE1-B724-4906-B1CF-541F5654FD9F}"/>
              </a:ext>
            </a:extLst>
          </p:cNvPr>
          <p:cNvPicPr>
            <a:picLocks noChangeAspect="1"/>
          </p:cNvPicPr>
          <p:nvPr/>
        </p:nvPicPr>
        <p:blipFill>
          <a:blip r:embed="rId4"/>
          <a:stretch>
            <a:fillRect/>
          </a:stretch>
        </p:blipFill>
        <p:spPr>
          <a:xfrm>
            <a:off x="7563879" y="3379807"/>
            <a:ext cx="1380868" cy="1380868"/>
          </a:xfrm>
          <a:prstGeom prst="rect">
            <a:avLst/>
          </a:prstGeom>
        </p:spPr>
      </p:pic>
      <p:sp>
        <p:nvSpPr>
          <p:cNvPr id="6" name="Content Placeholder 2">
            <a:extLst>
              <a:ext uri="{FF2B5EF4-FFF2-40B4-BE49-F238E27FC236}">
                <a16:creationId xmlns:a16="http://schemas.microsoft.com/office/drawing/2014/main" id="{A3AE35B6-DC5D-41BE-A7DC-04DF2266C67C}"/>
              </a:ext>
            </a:extLst>
          </p:cNvPr>
          <p:cNvSpPr txBox="1">
            <a:spLocks/>
          </p:cNvSpPr>
          <p:nvPr/>
        </p:nvSpPr>
        <p:spPr>
          <a:xfrm>
            <a:off x="300592" y="1073258"/>
            <a:ext cx="7725808" cy="857483"/>
          </a:xfrm>
          <a:prstGeom prst="round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Raleway"/>
              </a:rPr>
              <a:t>Intermediate Events can occur before start events</a:t>
            </a:r>
          </a:p>
        </p:txBody>
      </p:sp>
      <p:sp>
        <p:nvSpPr>
          <p:cNvPr id="9" name="Rectangle 8">
            <a:extLst>
              <a:ext uri="{FF2B5EF4-FFF2-40B4-BE49-F238E27FC236}">
                <a16:creationId xmlns:a16="http://schemas.microsoft.com/office/drawing/2014/main" id="{DAACEB2E-20B8-4698-B7A0-795A6017A8D4}"/>
              </a:ext>
            </a:extLst>
          </p:cNvPr>
          <p:cNvSpPr/>
          <p:nvPr/>
        </p:nvSpPr>
        <p:spPr>
          <a:xfrm>
            <a:off x="300591" y="2217807"/>
            <a:ext cx="5316438" cy="1228478"/>
          </a:xfrm>
          <a:prstGeom prst="rect">
            <a:avLst/>
          </a:prstGeom>
        </p:spPr>
        <p:txBody>
          <a:bodyPr wrap="square">
            <a:spAutoFit/>
          </a:bodyPr>
          <a:lstStyle/>
          <a:p>
            <a:pPr marL="457200" indent="-457200">
              <a:lnSpc>
                <a:spcPct val="200000"/>
              </a:lnSpc>
              <a:buFont typeface="+mj-lt"/>
              <a:buAutoNum type="alphaLcParenR"/>
            </a:pPr>
            <a:r>
              <a:rPr lang="en-US" sz="2000" dirty="0">
                <a:solidFill>
                  <a:schemeClr val="accent4"/>
                </a:solidFill>
                <a:latin typeface="Raleway"/>
              </a:rPr>
              <a:t>True</a:t>
            </a:r>
          </a:p>
          <a:p>
            <a:pPr marL="457200" indent="-457200">
              <a:lnSpc>
                <a:spcPct val="200000"/>
              </a:lnSpc>
              <a:buFont typeface="+mj-lt"/>
              <a:buAutoNum type="alphaLcParenR"/>
            </a:pPr>
            <a:r>
              <a:rPr lang="en-US" sz="2000" dirty="0">
                <a:solidFill>
                  <a:schemeClr val="bg1"/>
                </a:solidFill>
                <a:latin typeface="Raleway"/>
              </a:rPr>
              <a:t>False</a:t>
            </a:r>
          </a:p>
        </p:txBody>
      </p:sp>
      <p:pic>
        <p:nvPicPr>
          <p:cNvPr id="3" name="Audio 2">
            <a:hlinkClick r:id="" action="ppaction://media"/>
            <a:extLst>
              <a:ext uri="{FF2B5EF4-FFF2-40B4-BE49-F238E27FC236}">
                <a16:creationId xmlns:a16="http://schemas.microsoft.com/office/drawing/2014/main" id="{D4550286-FA4D-4A3C-AB79-A5C9C45214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170799256"/>
      </p:ext>
    </p:extLst>
  </p:cSld>
  <p:clrMapOvr>
    <a:masterClrMapping/>
  </p:clrMapOvr>
  <mc:AlternateContent xmlns:mc="http://schemas.openxmlformats.org/markup-compatibility/2006">
    <mc:Choice xmlns:p14="http://schemas.microsoft.com/office/powerpoint/2010/main" Requires="p14">
      <p:transition spd="slow" p14:dur="2000" advTm="48384"/>
    </mc:Choice>
    <mc:Fallback>
      <p:transition spd="slow" advTm="48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E5314D44-6759-4E3D-AFB4-621E7B408650}"/>
              </a:ext>
            </a:extLst>
          </p:cNvPr>
          <p:cNvSpPr>
            <a:spLocks noGrp="1"/>
          </p:cNvSpPr>
          <p:nvPr>
            <p:ph type="body" sz="quarter" idx="10"/>
          </p:nvPr>
        </p:nvSpPr>
        <p:spPr>
          <a:xfrm>
            <a:off x="476373" y="2423696"/>
            <a:ext cx="4586281" cy="576956"/>
          </a:xfrm>
        </p:spPr>
        <p:txBody>
          <a:bodyPr anchor="ctr"/>
          <a:lstStyle/>
          <a:p>
            <a:pPr algn="ctr"/>
            <a:r>
              <a:rPr lang="en-US" dirty="0"/>
              <a:t>Conclusion</a:t>
            </a:r>
          </a:p>
        </p:txBody>
      </p:sp>
      <p:pic>
        <p:nvPicPr>
          <p:cNvPr id="2" name="Audio 1">
            <a:hlinkClick r:id="" action="ppaction://media"/>
            <a:extLst>
              <a:ext uri="{FF2B5EF4-FFF2-40B4-BE49-F238E27FC236}">
                <a16:creationId xmlns:a16="http://schemas.microsoft.com/office/drawing/2014/main" id="{9354A616-A20D-40D6-8D1A-E3B46367D1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94091929"/>
      </p:ext>
    </p:extLst>
  </p:cSld>
  <p:clrMapOvr>
    <a:masterClrMapping/>
  </p:clrMapOvr>
  <mc:AlternateContent xmlns:mc="http://schemas.openxmlformats.org/markup-compatibility/2006">
    <mc:Choice xmlns:p14="http://schemas.microsoft.com/office/powerpoint/2010/main" Requires="p14">
      <p:transition spd="slow" p14:dur="2000" advTm="18479"/>
    </mc:Choice>
    <mc:Fallback>
      <p:transition spd="slow" advTm="18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736373" cy="52322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604878"/>
                </a:solidFill>
                <a:effectLst/>
                <a:uLnTx/>
                <a:uFillTx/>
                <a:latin typeface="Raleway"/>
                <a:ea typeface="+mn-ea"/>
                <a:cs typeface="+mn-cs"/>
              </a:rPr>
              <a:t>Summary</a:t>
            </a:r>
          </a:p>
        </p:txBody>
      </p:sp>
      <p:grpSp>
        <p:nvGrpSpPr>
          <p:cNvPr id="3" name="Group 2">
            <a:extLst>
              <a:ext uri="{FF2B5EF4-FFF2-40B4-BE49-F238E27FC236}">
                <a16:creationId xmlns:a16="http://schemas.microsoft.com/office/drawing/2014/main" id="{5AB5A4A8-3753-425E-AF77-9F9E452DF1DB}"/>
              </a:ext>
            </a:extLst>
          </p:cNvPr>
          <p:cNvGrpSpPr/>
          <p:nvPr/>
        </p:nvGrpSpPr>
        <p:grpSpPr>
          <a:xfrm>
            <a:off x="399446" y="820782"/>
            <a:ext cx="6446197" cy="3617005"/>
            <a:chOff x="300592" y="1073259"/>
            <a:chExt cx="6870593" cy="4822219"/>
          </a:xfrm>
          <a:solidFill>
            <a:schemeClr val="bg1">
              <a:lumMod val="95000"/>
            </a:schemeClr>
          </a:solidFill>
        </p:grpSpPr>
        <p:sp>
          <p:nvSpPr>
            <p:cNvPr id="4" name="Content Placeholder 2">
              <a:extLst>
                <a:ext uri="{FF2B5EF4-FFF2-40B4-BE49-F238E27FC236}">
                  <a16:creationId xmlns:a16="http://schemas.microsoft.com/office/drawing/2014/main" id="{3F2DE617-54F9-4B30-8CF7-F848CCE90E0D}"/>
                </a:ext>
              </a:extLst>
            </p:cNvPr>
            <p:cNvSpPr txBox="1">
              <a:spLocks/>
            </p:cNvSpPr>
            <p:nvPr/>
          </p:nvSpPr>
          <p:spPr>
            <a:xfrm>
              <a:off x="300592" y="1073259"/>
              <a:ext cx="6870593" cy="4749595"/>
            </a:xfrm>
            <a:prstGeom prst="roundRect">
              <a:avLst/>
            </a:prstGeom>
            <a:no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ea typeface="+mn-ea"/>
                  <a:cs typeface="+mn-cs"/>
                </a:rPr>
                <a:t>In this session, you have learnt:</a:t>
              </a:r>
            </a:p>
          </p:txBody>
        </p:sp>
        <p:sp>
          <p:nvSpPr>
            <p:cNvPr id="6" name="Rectangle 5">
              <a:extLst>
                <a:ext uri="{FF2B5EF4-FFF2-40B4-BE49-F238E27FC236}">
                  <a16:creationId xmlns:a16="http://schemas.microsoft.com/office/drawing/2014/main" id="{CF1778C6-BE88-4FBB-BF05-01D3E03F9D4B}"/>
                </a:ext>
              </a:extLst>
            </p:cNvPr>
            <p:cNvSpPr/>
            <p:nvPr/>
          </p:nvSpPr>
          <p:spPr>
            <a:xfrm>
              <a:off x="676237" y="1820643"/>
              <a:ext cx="4572000" cy="4074835"/>
            </a:xfrm>
            <a:prstGeom prst="rect">
              <a:avLst/>
            </a:prstGeom>
            <a:noFill/>
          </p:spPr>
          <p:txBody>
            <a:bodyPr>
              <a:spAutoFit/>
            </a:bodyPr>
            <a:lstStyle/>
            <a:p>
              <a:pPr marL="342900" lvl="0" indent="-342900">
                <a:lnSpc>
                  <a:spcPct val="150000"/>
                </a:lnSpc>
                <a:buFont typeface="Wingdings" panose="05000000000000000000" pitchFamily="2" charset="2"/>
                <a:buChar char="§"/>
              </a:pPr>
              <a:r>
                <a:rPr lang="en-US" sz="1300" dirty="0">
                  <a:latin typeface="Raleway"/>
                </a:rPr>
                <a:t>BPMN</a:t>
              </a:r>
            </a:p>
            <a:p>
              <a:pPr marL="342900" lvl="0" indent="-342900">
                <a:lnSpc>
                  <a:spcPct val="150000"/>
                </a:lnSpc>
                <a:buFont typeface="Wingdings" panose="05000000000000000000" pitchFamily="2" charset="2"/>
                <a:buChar char="§"/>
              </a:pPr>
              <a:r>
                <a:rPr lang="en-US" sz="1300" dirty="0">
                  <a:latin typeface="Raleway"/>
                </a:rPr>
                <a:t>BPMN Basics</a:t>
              </a:r>
            </a:p>
            <a:p>
              <a:pPr marL="342900" lvl="0" indent="-342900">
                <a:lnSpc>
                  <a:spcPct val="150000"/>
                </a:lnSpc>
                <a:buFont typeface="Wingdings" panose="05000000000000000000" pitchFamily="2" charset="2"/>
                <a:buChar char="§"/>
              </a:pPr>
              <a:r>
                <a:rPr lang="en-US" sz="1300" dirty="0">
                  <a:latin typeface="Raleway"/>
                </a:rPr>
                <a:t>Event</a:t>
              </a:r>
            </a:p>
            <a:p>
              <a:pPr marL="342900" lvl="0" indent="-342900">
                <a:lnSpc>
                  <a:spcPct val="150000"/>
                </a:lnSpc>
                <a:buFont typeface="Wingdings" panose="05000000000000000000" pitchFamily="2" charset="2"/>
                <a:buChar char="§"/>
              </a:pPr>
              <a:r>
                <a:rPr lang="en-US" sz="1300" dirty="0">
                  <a:latin typeface="Raleway"/>
                </a:rPr>
                <a:t>Activity</a:t>
              </a:r>
            </a:p>
            <a:p>
              <a:pPr marL="342900" lvl="0" indent="-342900">
                <a:lnSpc>
                  <a:spcPct val="150000"/>
                </a:lnSpc>
                <a:buFont typeface="Wingdings" panose="05000000000000000000" pitchFamily="2" charset="2"/>
                <a:buChar char="§"/>
              </a:pPr>
              <a:r>
                <a:rPr lang="en-US" sz="1300" dirty="0">
                  <a:latin typeface="Raleway"/>
                </a:rPr>
                <a:t>Gateway</a:t>
              </a:r>
            </a:p>
            <a:p>
              <a:pPr marL="342900" lvl="0" indent="-342900">
                <a:lnSpc>
                  <a:spcPct val="150000"/>
                </a:lnSpc>
                <a:buFont typeface="Wingdings" panose="05000000000000000000" pitchFamily="2" charset="2"/>
                <a:buChar char="§"/>
              </a:pPr>
              <a:r>
                <a:rPr lang="en-US" sz="1300" dirty="0">
                  <a:latin typeface="Raleway"/>
                </a:rPr>
                <a:t>Flow</a:t>
              </a:r>
            </a:p>
            <a:p>
              <a:pPr marL="342900" lvl="0" indent="-342900">
                <a:lnSpc>
                  <a:spcPct val="150000"/>
                </a:lnSpc>
                <a:buFont typeface="Wingdings" panose="05000000000000000000" pitchFamily="2" charset="2"/>
                <a:buChar char="§"/>
              </a:pPr>
              <a:r>
                <a:rPr lang="en-US" sz="1300" dirty="0">
                  <a:latin typeface="Raleway"/>
                </a:rPr>
                <a:t>Data</a:t>
              </a:r>
            </a:p>
            <a:p>
              <a:pPr marL="342900" lvl="0" indent="-342900">
                <a:lnSpc>
                  <a:spcPct val="150000"/>
                </a:lnSpc>
                <a:buFont typeface="Wingdings" panose="05000000000000000000" pitchFamily="2" charset="2"/>
                <a:buChar char="§"/>
              </a:pPr>
              <a:r>
                <a:rPr lang="en-US" sz="1300" dirty="0">
                  <a:latin typeface="Raleway"/>
                </a:rPr>
                <a:t>Artifact</a:t>
              </a:r>
            </a:p>
            <a:p>
              <a:pPr marL="342900" lvl="0" indent="-342900">
                <a:lnSpc>
                  <a:spcPct val="150000"/>
                </a:lnSpc>
                <a:buFont typeface="Wingdings" panose="05000000000000000000" pitchFamily="2" charset="2"/>
                <a:buChar char="§"/>
              </a:pPr>
              <a:r>
                <a:rPr lang="en-US" sz="1300" dirty="0">
                  <a:latin typeface="Raleway"/>
                </a:rPr>
                <a:t>Swimlane</a:t>
              </a:r>
            </a:p>
            <a:p>
              <a:pPr marL="342900" lvl="0" indent="-342900">
                <a:lnSpc>
                  <a:spcPct val="150000"/>
                </a:lnSpc>
                <a:buFont typeface="Wingdings" panose="05000000000000000000" pitchFamily="2" charset="2"/>
                <a:buChar char="§"/>
              </a:pPr>
              <a:r>
                <a:rPr lang="en-US" sz="1300" dirty="0">
                  <a:latin typeface="Raleway"/>
                </a:rPr>
                <a:t>BPMN Example</a:t>
              </a:r>
            </a:p>
          </p:txBody>
        </p:sp>
      </p:grpSp>
      <p:grpSp>
        <p:nvGrpSpPr>
          <p:cNvPr id="13" name="Group 12">
            <a:extLst>
              <a:ext uri="{FF2B5EF4-FFF2-40B4-BE49-F238E27FC236}">
                <a16:creationId xmlns:a16="http://schemas.microsoft.com/office/drawing/2014/main" id="{82A1674A-3C7A-4C9A-832F-60B0C78FB80A}"/>
              </a:ext>
            </a:extLst>
          </p:cNvPr>
          <p:cNvGrpSpPr/>
          <p:nvPr/>
        </p:nvGrpSpPr>
        <p:grpSpPr>
          <a:xfrm>
            <a:off x="6845643" y="2103382"/>
            <a:ext cx="1334528" cy="936736"/>
            <a:chOff x="6456719" y="2129195"/>
            <a:chExt cx="1720810" cy="1207876"/>
          </a:xfrm>
          <a:effectLst>
            <a:outerShdw blurRad="50800" dist="38100" dir="2700000" algn="tl" rotWithShape="0">
              <a:prstClr val="black">
                <a:alpha val="40000"/>
              </a:prstClr>
            </a:outerShdw>
          </a:effectLst>
        </p:grpSpPr>
        <p:pic>
          <p:nvPicPr>
            <p:cNvPr id="12" name="Picture 11" descr="A screenshot of a cell phone&#10;&#10;Description automatically generated">
              <a:extLst>
                <a:ext uri="{FF2B5EF4-FFF2-40B4-BE49-F238E27FC236}">
                  <a16:creationId xmlns:a16="http://schemas.microsoft.com/office/drawing/2014/main" id="{9758136D-0842-483F-B36F-03CC86190083}"/>
                </a:ext>
              </a:extLst>
            </p:cNvPr>
            <p:cNvPicPr>
              <a:picLocks noChangeAspect="1"/>
            </p:cNvPicPr>
            <p:nvPr/>
          </p:nvPicPr>
          <p:blipFill>
            <a:blip r:embed="rId4"/>
            <a:stretch>
              <a:fillRect/>
            </a:stretch>
          </p:blipFill>
          <p:spPr>
            <a:xfrm>
              <a:off x="6456719" y="2129195"/>
              <a:ext cx="1720810" cy="1207876"/>
            </a:xfrm>
            <a:prstGeom prst="rect">
              <a:avLst/>
            </a:prstGeom>
          </p:spPr>
        </p:pic>
        <p:pic>
          <p:nvPicPr>
            <p:cNvPr id="10" name="Picture 9" descr="A picture containing object&#10;&#10;Description automatically generated">
              <a:extLst>
                <a:ext uri="{FF2B5EF4-FFF2-40B4-BE49-F238E27FC236}">
                  <a16:creationId xmlns:a16="http://schemas.microsoft.com/office/drawing/2014/main" id="{82E9C1EC-F074-478B-B3B0-FC82D7564DA1}"/>
                </a:ext>
              </a:extLst>
            </p:cNvPr>
            <p:cNvPicPr>
              <a:picLocks noChangeAspect="1"/>
            </p:cNvPicPr>
            <p:nvPr/>
          </p:nvPicPr>
          <p:blipFill>
            <a:blip r:embed="rId5"/>
            <a:stretch>
              <a:fillRect/>
            </a:stretch>
          </p:blipFill>
          <p:spPr>
            <a:xfrm>
              <a:off x="7512907" y="2476011"/>
              <a:ext cx="558613" cy="558613"/>
            </a:xfrm>
            <a:prstGeom prst="rect">
              <a:avLst/>
            </a:prstGeom>
          </p:spPr>
        </p:pic>
      </p:grpSp>
      <p:pic>
        <p:nvPicPr>
          <p:cNvPr id="5" name="Audio 4">
            <a:hlinkClick r:id="" action="ppaction://media"/>
            <a:extLst>
              <a:ext uri="{FF2B5EF4-FFF2-40B4-BE49-F238E27FC236}">
                <a16:creationId xmlns:a16="http://schemas.microsoft.com/office/drawing/2014/main" id="{5C2F8F09-E6FE-4E55-96FA-3A5C53B49A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621777117"/>
      </p:ext>
    </p:extLst>
  </p:cSld>
  <p:clrMapOvr>
    <a:masterClrMapping/>
  </p:clrMapOvr>
  <mc:AlternateContent xmlns:mc="http://schemas.openxmlformats.org/markup-compatibility/2006">
    <mc:Choice xmlns:p14="http://schemas.microsoft.com/office/powerpoint/2010/main" Requires="p14">
      <p:transition spd="slow" p14:dur="2000" advTm="266716"/>
    </mc:Choice>
    <mc:Fallback>
      <p:transition spd="slow" advTm="266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2ADE01-946F-4052-90AD-2BE245388AA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000" y="357456"/>
            <a:ext cx="2540000" cy="885422"/>
          </a:xfrm>
          <a:prstGeom prst="rect">
            <a:avLst/>
          </a:prstGeom>
        </p:spPr>
      </p:pic>
      <p:grpSp>
        <p:nvGrpSpPr>
          <p:cNvPr id="11" name="Group 10">
            <a:extLst>
              <a:ext uri="{FF2B5EF4-FFF2-40B4-BE49-F238E27FC236}">
                <a16:creationId xmlns:a16="http://schemas.microsoft.com/office/drawing/2014/main" id="{1B9B9199-166E-4BFD-9B85-5CA80213BE93}"/>
              </a:ext>
            </a:extLst>
          </p:cNvPr>
          <p:cNvGrpSpPr/>
          <p:nvPr/>
        </p:nvGrpSpPr>
        <p:grpSpPr>
          <a:xfrm>
            <a:off x="924894" y="1655664"/>
            <a:ext cx="7294211" cy="3083597"/>
            <a:chOff x="591670" y="2090218"/>
            <a:chExt cx="10706973" cy="4526327"/>
          </a:xfrm>
        </p:grpSpPr>
        <p:pic>
          <p:nvPicPr>
            <p:cNvPr id="12" name="Picture 11">
              <a:extLst>
                <a:ext uri="{FF2B5EF4-FFF2-40B4-BE49-F238E27FC236}">
                  <a16:creationId xmlns:a16="http://schemas.microsoft.com/office/drawing/2014/main" id="{8792E514-88A8-44EC-8F50-1004CFC1F2BD}"/>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3663" b="10935"/>
            <a:stretch/>
          </p:blipFill>
          <p:spPr>
            <a:xfrm>
              <a:off x="591670" y="2090218"/>
              <a:ext cx="10652248" cy="4526327"/>
            </a:xfrm>
            <a:prstGeom prst="rect">
              <a:avLst/>
            </a:prstGeom>
          </p:spPr>
        </p:pic>
        <p:sp>
          <p:nvSpPr>
            <p:cNvPr id="13" name="TextBox 12">
              <a:extLst>
                <a:ext uri="{FF2B5EF4-FFF2-40B4-BE49-F238E27FC236}">
                  <a16:creationId xmlns:a16="http://schemas.microsoft.com/office/drawing/2014/main" id="{95982313-48B0-4D9B-8370-9FF41CF8F19E}"/>
                </a:ext>
              </a:extLst>
            </p:cNvPr>
            <p:cNvSpPr txBox="1"/>
            <p:nvPr/>
          </p:nvSpPr>
          <p:spPr>
            <a:xfrm>
              <a:off x="6880643" y="2451478"/>
              <a:ext cx="3122906" cy="440482"/>
            </a:xfrm>
            <a:prstGeom prst="rect">
              <a:avLst/>
            </a:prstGeom>
            <a:noFill/>
          </p:spPr>
          <p:txBody>
            <a:bodyPr wrap="none" rtlCol="0">
              <a:spAutoFit/>
            </a:bodyPr>
            <a:lstStyle/>
            <a:p>
              <a:r>
                <a:rPr lang="en-US" b="1" dirty="0">
                  <a:solidFill>
                    <a:schemeClr val="accent1"/>
                  </a:solidFill>
                  <a:latin typeface="Raleway"/>
                </a:rPr>
                <a:t>India : +91-7847955955</a:t>
              </a:r>
            </a:p>
          </p:txBody>
        </p:sp>
        <p:sp>
          <p:nvSpPr>
            <p:cNvPr id="14" name="TextBox 13">
              <a:extLst>
                <a:ext uri="{FF2B5EF4-FFF2-40B4-BE49-F238E27FC236}">
                  <a16:creationId xmlns:a16="http://schemas.microsoft.com/office/drawing/2014/main" id="{AF0135DA-139D-4BD1-8B64-8F332204EF55}"/>
                </a:ext>
              </a:extLst>
            </p:cNvPr>
            <p:cNvSpPr txBox="1"/>
            <p:nvPr/>
          </p:nvSpPr>
          <p:spPr>
            <a:xfrm>
              <a:off x="6880643" y="3152473"/>
              <a:ext cx="4260726" cy="440482"/>
            </a:xfrm>
            <a:prstGeom prst="rect">
              <a:avLst/>
            </a:prstGeom>
            <a:noFill/>
          </p:spPr>
          <p:txBody>
            <a:bodyPr wrap="none" rtlCol="0">
              <a:spAutoFit/>
            </a:bodyPr>
            <a:lstStyle/>
            <a:p>
              <a:r>
                <a:rPr lang="en-US" b="1" dirty="0">
                  <a:solidFill>
                    <a:schemeClr val="accent1"/>
                  </a:solidFill>
                  <a:latin typeface="Raleway"/>
                </a:rPr>
                <a:t>US : 1-800-216-8930 (TOLL FREE)</a:t>
              </a:r>
            </a:p>
          </p:txBody>
        </p:sp>
        <p:sp>
          <p:nvSpPr>
            <p:cNvPr id="15" name="TextBox 14">
              <a:extLst>
                <a:ext uri="{FF2B5EF4-FFF2-40B4-BE49-F238E27FC236}">
                  <a16:creationId xmlns:a16="http://schemas.microsoft.com/office/drawing/2014/main" id="{C5F3A766-3167-4485-A3B1-18C2C60B1D16}"/>
                </a:ext>
              </a:extLst>
            </p:cNvPr>
            <p:cNvSpPr txBox="1"/>
            <p:nvPr/>
          </p:nvSpPr>
          <p:spPr>
            <a:xfrm>
              <a:off x="6880643" y="4099242"/>
              <a:ext cx="3184086" cy="440482"/>
            </a:xfrm>
            <a:prstGeom prst="rect">
              <a:avLst/>
            </a:prstGeom>
            <a:noFill/>
          </p:spPr>
          <p:txBody>
            <a:bodyPr wrap="none" rtlCol="0">
              <a:spAutoFit/>
            </a:bodyPr>
            <a:lstStyle/>
            <a:p>
              <a:r>
                <a:rPr lang="en-US" b="1">
                  <a:solidFill>
                    <a:srgbClr val="7671B3"/>
                  </a:solidFill>
                  <a:latin typeface="Raleway"/>
                </a:rPr>
                <a:t>support@</a:t>
              </a:r>
              <a:r>
                <a:rPr lang="en-US" b="1" dirty="0">
                  <a:solidFill>
                    <a:srgbClr val="7671B3"/>
                  </a:solidFill>
                  <a:latin typeface="Raleway"/>
                </a:rPr>
                <a:t>intellipaat.com</a:t>
              </a:r>
            </a:p>
          </p:txBody>
        </p:sp>
        <p:sp>
          <p:nvSpPr>
            <p:cNvPr id="16" name="TextBox 15">
              <a:extLst>
                <a:ext uri="{FF2B5EF4-FFF2-40B4-BE49-F238E27FC236}">
                  <a16:creationId xmlns:a16="http://schemas.microsoft.com/office/drawing/2014/main" id="{15A40A4E-660A-4A32-ADAE-5CA538731B75}"/>
                </a:ext>
              </a:extLst>
            </p:cNvPr>
            <p:cNvSpPr txBox="1"/>
            <p:nvPr/>
          </p:nvSpPr>
          <p:spPr>
            <a:xfrm>
              <a:off x="6880643" y="5486326"/>
              <a:ext cx="4418000" cy="440482"/>
            </a:xfrm>
            <a:prstGeom prst="rect">
              <a:avLst/>
            </a:prstGeom>
            <a:noFill/>
          </p:spPr>
          <p:txBody>
            <a:bodyPr wrap="none" rtlCol="0">
              <a:spAutoFit/>
            </a:bodyPr>
            <a:lstStyle/>
            <a:p>
              <a:r>
                <a:rPr lang="en-US" b="1" dirty="0">
                  <a:solidFill>
                    <a:srgbClr val="3C8478"/>
                  </a:solidFill>
                  <a:latin typeface="Raleway"/>
                </a:rPr>
                <a:t>24X7 Chat with our Course Advisor</a:t>
              </a:r>
            </a:p>
          </p:txBody>
        </p:sp>
      </p:grpSp>
      <p:pic>
        <p:nvPicPr>
          <p:cNvPr id="2" name="Audio 1">
            <a:hlinkClick r:id="" action="ppaction://media"/>
            <a:extLst>
              <a:ext uri="{FF2B5EF4-FFF2-40B4-BE49-F238E27FC236}">
                <a16:creationId xmlns:a16="http://schemas.microsoft.com/office/drawing/2014/main" id="{D809FC0E-2520-44EE-970F-F51459290B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615429360"/>
      </p:ext>
    </p:extLst>
  </p:cSld>
  <p:clrMapOvr>
    <a:masterClrMapping/>
  </p:clrMapOvr>
  <mc:AlternateContent xmlns:mc="http://schemas.openxmlformats.org/markup-compatibility/2006">
    <mc:Choice xmlns:p14="http://schemas.microsoft.com/office/powerpoint/2010/main" Requires="p14">
      <p:transition spd="slow" p14:dur="2000" advTm="43797"/>
    </mc:Choice>
    <mc:Fallback>
      <p:transition spd="slow" advTm="43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p:txBody>
          <a:bodyPr anchor="ctr"/>
          <a:lstStyle/>
          <a:p>
            <a:pPr algn="ctr"/>
            <a:r>
              <a:rPr lang="en-US" dirty="0"/>
              <a:t>What is BPMN?</a:t>
            </a:r>
          </a:p>
        </p:txBody>
      </p:sp>
      <p:pic>
        <p:nvPicPr>
          <p:cNvPr id="3" name="Audio 2">
            <a:hlinkClick r:id="" action="ppaction://media"/>
            <a:extLst>
              <a:ext uri="{FF2B5EF4-FFF2-40B4-BE49-F238E27FC236}">
                <a16:creationId xmlns:a16="http://schemas.microsoft.com/office/drawing/2014/main" id="{908FA129-F22B-4D7D-9CDF-D721A82B16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1463037"/>
      </p:ext>
    </p:extLst>
  </p:cSld>
  <p:clrMapOvr>
    <a:masterClrMapping/>
  </p:clrMapOvr>
  <mc:AlternateContent xmlns:mc="http://schemas.openxmlformats.org/markup-compatibility/2006">
    <mc:Choice xmlns:p14="http://schemas.microsoft.com/office/powerpoint/2010/main" Requires="p14">
      <p:transition spd="slow" p14:dur="2000" advTm="45676"/>
    </mc:Choice>
    <mc:Fallback>
      <p:transition spd="slow" advTm="45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507289" cy="523220"/>
          </a:xfrm>
          <a:prstGeom prst="rect">
            <a:avLst/>
          </a:prstGeom>
          <a:noFill/>
        </p:spPr>
        <p:txBody>
          <a:bodyPr wrap="none" rtlCol="0">
            <a:spAutoFit/>
          </a:bodyPr>
          <a:lstStyle/>
          <a:p>
            <a:r>
              <a:rPr lang="en-IN" sz="2800" b="1" dirty="0">
                <a:solidFill>
                  <a:schemeClr val="accent2"/>
                </a:solidFill>
              </a:rPr>
              <a:t>What is BPMN?</a:t>
            </a:r>
          </a:p>
        </p:txBody>
      </p:sp>
      <p:sp>
        <p:nvSpPr>
          <p:cNvPr id="5" name="Content Placeholder 2">
            <a:extLst>
              <a:ext uri="{FF2B5EF4-FFF2-40B4-BE49-F238E27FC236}">
                <a16:creationId xmlns:a16="http://schemas.microsoft.com/office/drawing/2014/main" id="{19BF167F-7F6C-47B9-997D-949759C6FA8A}"/>
              </a:ext>
            </a:extLst>
          </p:cNvPr>
          <p:cNvSpPr txBox="1">
            <a:spLocks/>
          </p:cNvSpPr>
          <p:nvPr/>
        </p:nvSpPr>
        <p:spPr>
          <a:xfrm>
            <a:off x="300590" y="1302157"/>
            <a:ext cx="8531175" cy="3217804"/>
          </a:xfrm>
          <a:prstGeom prst="roundRect">
            <a:avLst/>
          </a:prstGeom>
          <a:solidFill>
            <a:schemeClr val="bg1">
              <a:lumMod val="95000"/>
            </a:schemeClr>
          </a:solid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60000"/>
              </a:lnSpc>
              <a:buNone/>
            </a:pPr>
            <a:r>
              <a:rPr lang="en-US" sz="1200" b="1" dirty="0">
                <a:latin typeface="Raleway"/>
              </a:rPr>
              <a:t>Business Process Model and Notation (BPMN) </a:t>
            </a:r>
            <a:r>
              <a:rPr lang="en-US" sz="1200" dirty="0">
                <a:latin typeface="Raleway"/>
              </a:rPr>
              <a:t>is a graphical representation for specifying business processes in a business process model. </a:t>
            </a:r>
          </a:p>
          <a:p>
            <a:pPr marL="0" indent="0">
              <a:lnSpc>
                <a:spcPct val="160000"/>
              </a:lnSpc>
              <a:buNone/>
            </a:pPr>
            <a:r>
              <a:rPr lang="en-US" sz="1200" dirty="0">
                <a:latin typeface="Raleway"/>
              </a:rPr>
              <a:t>BPMN will provide businesses with the capability of understanding their internal business procedures in a graphical notation and will give organizations the ability to communicate these procedures in a standard manner. Furthermore, the graphical notation will facilitate the understanding of the performance collaborations and business transactions between the organizations. This will ensure that businesses will understand themselves and participants in their business and will enable organizations to adjust to new internal and B2B business circumstances quickly.</a:t>
            </a:r>
          </a:p>
          <a:p>
            <a:pPr marL="0" indent="0">
              <a:lnSpc>
                <a:spcPct val="160000"/>
              </a:lnSpc>
              <a:buNone/>
            </a:pPr>
            <a:r>
              <a:rPr lang="en-US" sz="1200" dirty="0">
                <a:latin typeface="Raleway"/>
              </a:rPr>
              <a:t>Business Process Management Initiative developed BPMN, which has been maintained by the Object Management Group since the two organizations merged in 2005.</a:t>
            </a:r>
          </a:p>
        </p:txBody>
      </p:sp>
      <p:pic>
        <p:nvPicPr>
          <p:cNvPr id="3" name="Audio 2">
            <a:hlinkClick r:id="" action="ppaction://media"/>
            <a:extLst>
              <a:ext uri="{FF2B5EF4-FFF2-40B4-BE49-F238E27FC236}">
                <a16:creationId xmlns:a16="http://schemas.microsoft.com/office/drawing/2014/main" id="{D6588E20-E46B-4203-B72E-89B9811C31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124777910"/>
      </p:ext>
    </p:extLst>
  </p:cSld>
  <p:clrMapOvr>
    <a:masterClrMapping/>
  </p:clrMapOvr>
  <mc:AlternateContent xmlns:mc="http://schemas.openxmlformats.org/markup-compatibility/2006">
    <mc:Choice xmlns:p14="http://schemas.microsoft.com/office/powerpoint/2010/main" Requires="p14">
      <p:transition spd="slow" p14:dur="2000" advTm="131368"/>
    </mc:Choice>
    <mc:Fallback>
      <p:transition spd="slow" advTm="131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476373" y="2283272"/>
            <a:ext cx="4163457" cy="576956"/>
          </a:xfrm>
        </p:spPr>
        <p:txBody>
          <a:bodyPr anchor="ctr"/>
          <a:lstStyle/>
          <a:p>
            <a:r>
              <a:rPr lang="en-US" dirty="0"/>
              <a:t>BPMN Basics</a:t>
            </a:r>
          </a:p>
        </p:txBody>
      </p:sp>
      <p:pic>
        <p:nvPicPr>
          <p:cNvPr id="2" name="Audio 1">
            <a:hlinkClick r:id="" action="ppaction://media"/>
            <a:extLst>
              <a:ext uri="{FF2B5EF4-FFF2-40B4-BE49-F238E27FC236}">
                <a16:creationId xmlns:a16="http://schemas.microsoft.com/office/drawing/2014/main" id="{5200CA7B-3D81-4067-9B39-F28DA1220D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708879408"/>
      </p:ext>
    </p:extLst>
  </p:cSld>
  <p:clrMapOvr>
    <a:masterClrMapping/>
  </p:clrMapOvr>
  <mc:AlternateContent xmlns:mc="http://schemas.openxmlformats.org/markup-compatibility/2006">
    <mc:Choice xmlns:p14="http://schemas.microsoft.com/office/powerpoint/2010/main" Requires="p14">
      <p:transition spd="slow" p14:dur="2000" advTm="17056"/>
    </mc:Choice>
    <mc:Fallback>
      <p:transition spd="slow" advTm="17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114681" cy="523220"/>
          </a:xfrm>
          <a:prstGeom prst="rect">
            <a:avLst/>
          </a:prstGeom>
          <a:noFill/>
        </p:spPr>
        <p:txBody>
          <a:bodyPr wrap="none" rtlCol="0">
            <a:spAutoFit/>
          </a:bodyPr>
          <a:lstStyle/>
          <a:p>
            <a:r>
              <a:rPr lang="en-IN" sz="2800" b="1" dirty="0">
                <a:solidFill>
                  <a:schemeClr val="accent2"/>
                </a:solidFill>
              </a:rPr>
              <a:t>BPMN Basics</a:t>
            </a:r>
          </a:p>
        </p:txBody>
      </p:sp>
      <p:pic>
        <p:nvPicPr>
          <p:cNvPr id="3" name="Picture 2">
            <a:extLst>
              <a:ext uri="{FF2B5EF4-FFF2-40B4-BE49-F238E27FC236}">
                <a16:creationId xmlns:a16="http://schemas.microsoft.com/office/drawing/2014/main" id="{DB3BC8CD-74A5-4802-8DD3-EC66E5C67809}"/>
              </a:ext>
            </a:extLst>
          </p:cNvPr>
          <p:cNvPicPr>
            <a:picLocks noChangeAspect="1"/>
          </p:cNvPicPr>
          <p:nvPr/>
        </p:nvPicPr>
        <p:blipFill rotWithShape="1">
          <a:blip r:embed="rId5"/>
          <a:srcRect l="3352" t="9078" r="3868" b="7739"/>
          <a:stretch/>
        </p:blipFill>
        <p:spPr>
          <a:xfrm>
            <a:off x="2291454" y="1043003"/>
            <a:ext cx="4561092" cy="3360472"/>
          </a:xfrm>
          <a:prstGeom prst="rect">
            <a:avLst/>
          </a:prstGeom>
          <a:ln w="28575">
            <a:solidFill>
              <a:schemeClr val="accent1"/>
            </a:solidFill>
          </a:ln>
        </p:spPr>
      </p:pic>
      <p:pic>
        <p:nvPicPr>
          <p:cNvPr id="4" name="Audio 3">
            <a:hlinkClick r:id="" action="ppaction://media"/>
            <a:extLst>
              <a:ext uri="{FF2B5EF4-FFF2-40B4-BE49-F238E27FC236}">
                <a16:creationId xmlns:a16="http://schemas.microsoft.com/office/drawing/2014/main" id="{DEB05952-5209-48C0-9E1F-2827D7BF22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43917723"/>
      </p:ext>
    </p:extLst>
  </p:cSld>
  <p:clrMapOvr>
    <a:masterClrMapping/>
  </p:clrMapOvr>
  <mc:AlternateContent xmlns:mc="http://schemas.openxmlformats.org/markup-compatibility/2006">
    <mc:Choice xmlns:p14="http://schemas.microsoft.com/office/powerpoint/2010/main" Requires="p14">
      <p:transition spd="slow" p14:dur="2000" advTm="42811"/>
    </mc:Choice>
    <mc:Fallback>
      <p:transition spd="slow" advTm="42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476374" y="2286188"/>
            <a:ext cx="1465316" cy="576956"/>
          </a:xfrm>
        </p:spPr>
        <p:txBody>
          <a:bodyPr anchor="ctr"/>
          <a:lstStyle/>
          <a:p>
            <a:r>
              <a:rPr lang="en-IN" dirty="0"/>
              <a:t>Event</a:t>
            </a:r>
          </a:p>
        </p:txBody>
      </p:sp>
      <p:sp>
        <p:nvSpPr>
          <p:cNvPr id="3" name="Text Placeholder 2">
            <a:extLst>
              <a:ext uri="{FF2B5EF4-FFF2-40B4-BE49-F238E27FC236}">
                <a16:creationId xmlns:a16="http://schemas.microsoft.com/office/drawing/2014/main" id="{413B6AF4-1A57-4087-8C91-75BB6589B70C}"/>
              </a:ext>
            </a:extLst>
          </p:cNvPr>
          <p:cNvSpPr>
            <a:spLocks noGrp="1"/>
          </p:cNvSpPr>
          <p:nvPr>
            <p:ph type="body" sz="quarter" idx="11"/>
          </p:nvPr>
        </p:nvSpPr>
        <p:spPr>
          <a:xfrm>
            <a:off x="476373" y="2848987"/>
            <a:ext cx="4163457" cy="221850"/>
          </a:xfrm>
        </p:spPr>
        <p:txBody>
          <a:bodyPr/>
          <a:lstStyle/>
          <a:p>
            <a:r>
              <a:rPr lang="en-IN" dirty="0"/>
              <a:t>Start, Intermediate, End</a:t>
            </a:r>
          </a:p>
        </p:txBody>
      </p:sp>
      <p:pic>
        <p:nvPicPr>
          <p:cNvPr id="2" name="Audio 1">
            <a:hlinkClick r:id="" action="ppaction://media"/>
            <a:extLst>
              <a:ext uri="{FF2B5EF4-FFF2-40B4-BE49-F238E27FC236}">
                <a16:creationId xmlns:a16="http://schemas.microsoft.com/office/drawing/2014/main" id="{C3696314-CBEA-4514-BBFC-23F41E0C9D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13557446"/>
      </p:ext>
    </p:extLst>
  </p:cSld>
  <p:clrMapOvr>
    <a:masterClrMapping/>
  </p:clrMapOvr>
  <mc:AlternateContent xmlns:mc="http://schemas.openxmlformats.org/markup-compatibility/2006">
    <mc:Choice xmlns:p14="http://schemas.microsoft.com/office/powerpoint/2010/main" Requires="p14">
      <p:transition spd="slow" p14:dur="2000" advTm="122868"/>
    </mc:Choice>
    <mc:Fallback>
      <p:transition spd="slow" advTm="122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011880" cy="523220"/>
          </a:xfrm>
          <a:prstGeom prst="rect">
            <a:avLst/>
          </a:prstGeom>
          <a:noFill/>
        </p:spPr>
        <p:txBody>
          <a:bodyPr wrap="none" rtlCol="0">
            <a:spAutoFit/>
          </a:bodyPr>
          <a:lstStyle/>
          <a:p>
            <a:r>
              <a:rPr lang="en-IN" sz="2800" b="1" dirty="0">
                <a:solidFill>
                  <a:schemeClr val="accent2"/>
                </a:solidFill>
              </a:rPr>
              <a:t>Event</a:t>
            </a:r>
          </a:p>
        </p:txBody>
      </p:sp>
      <p:pic>
        <p:nvPicPr>
          <p:cNvPr id="4" name="Picture 3">
            <a:extLst>
              <a:ext uri="{FF2B5EF4-FFF2-40B4-BE49-F238E27FC236}">
                <a16:creationId xmlns:a16="http://schemas.microsoft.com/office/drawing/2014/main" id="{1FD23B7F-C296-45F0-9389-20E8122F8D9A}"/>
              </a:ext>
            </a:extLst>
          </p:cNvPr>
          <p:cNvPicPr>
            <a:picLocks noChangeAspect="1"/>
          </p:cNvPicPr>
          <p:nvPr/>
        </p:nvPicPr>
        <p:blipFill>
          <a:blip r:embed="rId4"/>
          <a:stretch>
            <a:fillRect/>
          </a:stretch>
        </p:blipFill>
        <p:spPr>
          <a:xfrm>
            <a:off x="2856089" y="1303553"/>
            <a:ext cx="3431822" cy="2952706"/>
          </a:xfrm>
          <a:prstGeom prst="rect">
            <a:avLst/>
          </a:prstGeom>
          <a:ln w="28575">
            <a:solidFill>
              <a:schemeClr val="accent1"/>
            </a:solidFill>
          </a:ln>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3" name="Ink 2">
                <a:extLst>
                  <a:ext uri="{FF2B5EF4-FFF2-40B4-BE49-F238E27FC236}">
                    <a16:creationId xmlns:a16="http://schemas.microsoft.com/office/drawing/2014/main" id="{2BB4FCB1-F0EC-49E4-B29B-A70D8876AA57}"/>
                  </a:ext>
                </a:extLst>
              </p14:cNvPr>
              <p14:cNvContentPartPr/>
              <p14:nvPr>
                <p:extLst>
                  <p:ext uri="{42D2F446-02D8-4167-A562-619A0277C38B}">
                    <p15:isNarration xmlns:p15="http://schemas.microsoft.com/office/powerpoint/2012/main" val="1"/>
                  </p:ext>
                </p:extLst>
              </p14:nvPr>
            </p14:nvContentPartPr>
            <p14:xfrm>
              <a:off x="4167539" y="3132899"/>
              <a:ext cx="2" cy="2"/>
            </p14:xfrm>
          </p:contentPart>
        </mc:Choice>
        <mc:Fallback>
          <p:pic>
            <p:nvPicPr>
              <p:cNvPr id="3" name="Ink 2">
                <a:extLst>
                  <a:ext uri="{FF2B5EF4-FFF2-40B4-BE49-F238E27FC236}">
                    <a16:creationId xmlns:a16="http://schemas.microsoft.com/office/drawing/2014/main" id="{2BB4FCB1-F0EC-49E4-B29B-A70D8876AA57}"/>
                  </a:ext>
                </a:extLst>
              </p:cNvPr>
              <p:cNvPicPr>
                <a:picLocks noGrp="1" noRot="1" noChangeAspect="1" noMove="1" noResize="1" noEditPoints="1" noAdjustHandles="1" noChangeArrowheads="1" noChangeShapeType="1"/>
              </p:cNvPicPr>
              <p:nvPr/>
            </p:nvPicPr>
            <p:blipFill>
              <a:blip r:embed="rId6"/>
              <a:stretch>
                <a:fillRect/>
              </a:stretch>
            </p:blipFill>
            <p:spPr>
              <a:xfrm>
                <a:off x="4167539" y="3132899"/>
                <a:ext cx="2" cy="2"/>
              </a:xfrm>
              <a:prstGeom prst="rect">
                <a:avLst/>
              </a:prstGeom>
            </p:spPr>
          </p:pic>
        </mc:Fallback>
      </mc:AlternateContent>
      <p:pic>
        <p:nvPicPr>
          <p:cNvPr id="5" name="Audio 4">
            <a:hlinkClick r:id="" action="ppaction://media"/>
            <a:extLst>
              <a:ext uri="{FF2B5EF4-FFF2-40B4-BE49-F238E27FC236}">
                <a16:creationId xmlns:a16="http://schemas.microsoft.com/office/drawing/2014/main" id="{823AF6E8-A48F-4B74-93B2-E8A3DC2EB6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251861120"/>
      </p:ext>
    </p:extLst>
  </p:cSld>
  <p:clrMapOvr>
    <a:masterClrMapping/>
  </p:clrMapOvr>
  <mc:AlternateContent xmlns:mc="http://schemas.openxmlformats.org/markup-compatibility/2006">
    <mc:Choice xmlns:p14="http://schemas.microsoft.com/office/powerpoint/2010/main" Requires="p14">
      <p:transition spd="slow" p14:dur="2000" advTm="51630"/>
    </mc:Choice>
    <mc:Fallback>
      <p:transition spd="slow" advTm="51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ear whitout slide number">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26665</TotalTime>
  <Words>377</Words>
  <Application>Microsoft Office PowerPoint</Application>
  <PresentationFormat>On-screen Show (16:9)</PresentationFormat>
  <Paragraphs>112</Paragraphs>
  <Slides>37</Slides>
  <Notes>6</Notes>
  <HiddenSlides>0</HiddenSlides>
  <MMClips>37</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37</vt:i4>
      </vt:variant>
    </vt:vector>
  </HeadingPairs>
  <TitlesOfParts>
    <vt:vector size="52" baseType="lpstr">
      <vt:lpstr>Arial</vt:lpstr>
      <vt:lpstr>Calibri</vt:lpstr>
      <vt:lpstr>Calibri Light</vt:lpstr>
      <vt:lpstr>FontAwesome</vt:lpstr>
      <vt:lpstr>Gill Sans MT</vt:lpstr>
      <vt:lpstr>Lato</vt:lpstr>
      <vt:lpstr>Lato Regular</vt:lpstr>
      <vt:lpstr>Raleway</vt:lpstr>
      <vt:lpstr>Raleway Black</vt:lpstr>
      <vt:lpstr>Raleway Light</vt:lpstr>
      <vt:lpstr>Wingdings</vt:lpstr>
      <vt:lpstr>Diseño personalizado</vt:lpstr>
      <vt:lpstr>Clear whitout slide number</vt:lpstr>
      <vt:lpstr>1_Diseño personalizado</vt:lpstr>
      <vt:lpstr>2_Diseño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Nishant Ravle</dc:creator>
  <cp:lastModifiedBy>Nishant Ravle</cp:lastModifiedBy>
  <cp:revision>838</cp:revision>
  <dcterms:created xsi:type="dcterms:W3CDTF">2016-05-27T21:17:44Z</dcterms:created>
  <dcterms:modified xsi:type="dcterms:W3CDTF">2019-01-05T12:29:22Z</dcterms:modified>
</cp:coreProperties>
</file>